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91" r:id="rId4"/>
    <p:sldMasterId id="2147484004" r:id="rId5"/>
    <p:sldMasterId id="2147484017" r:id="rId6"/>
    <p:sldMasterId id="2147484030" r:id="rId7"/>
    <p:sldMasterId id="2147484043" r:id="rId8"/>
  </p:sldMasterIdLst>
  <p:notesMasterIdLst>
    <p:notesMasterId r:id="rId14"/>
  </p:notesMasterIdLst>
  <p:sldIdLst>
    <p:sldId id="313" r:id="rId9"/>
    <p:sldId id="314" r:id="rId10"/>
    <p:sldId id="298" r:id="rId11"/>
    <p:sldId id="312" r:id="rId12"/>
    <p:sldId id="31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56">
          <p15:clr>
            <a:srgbClr val="A4A3A4"/>
          </p15:clr>
        </p15:guide>
        <p15:guide id="3" orient="horz" pos="4098">
          <p15:clr>
            <a:srgbClr val="A4A3A4"/>
          </p15:clr>
        </p15:guide>
        <p15:guide id="4" pos="2880">
          <p15:clr>
            <a:srgbClr val="A4A3A4"/>
          </p15:clr>
        </p15:guide>
        <p15:guide id="5" pos="4135">
          <p15:clr>
            <a:srgbClr val="A4A3A4"/>
          </p15:clr>
        </p15:guide>
        <p15:guide id="6" pos="3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F"/>
    <a:srgbClr val="5C2E91"/>
    <a:srgbClr val="A92B31"/>
    <a:srgbClr val="F15922"/>
    <a:srgbClr val="C6168D"/>
    <a:srgbClr val="DD5828"/>
    <a:srgbClr val="FFFFFF"/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E80B9-4BD9-4A05-8334-32B3695A4C5D}" v="43" dt="2020-06-16T12:49:08.254"/>
    <p1510:client id="{DF04446D-3952-498D-B689-3AA8FA9F52DD}" v="5" dt="2020-06-16T13:29:18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4" autoAdjust="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>
        <p:guide orient="horz" pos="2160"/>
        <p:guide orient="horz" pos="956"/>
        <p:guide orient="horz" pos="4098"/>
        <p:guide pos="2880"/>
        <p:guide pos="4135"/>
        <p:guide pos="30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" userId="764edce2-9411-412a-b3c1-4c2f2234bc83" providerId="ADAL" clId="{206E80B9-4BD9-4A05-8334-32B3695A4C5D}"/>
    <pc:docChg chg="custSel modSld">
      <pc:chgData name="Karen" userId="764edce2-9411-412a-b3c1-4c2f2234bc83" providerId="ADAL" clId="{206E80B9-4BD9-4A05-8334-32B3695A4C5D}" dt="2020-06-16T12:49:08.253" v="138" actId="1076"/>
      <pc:docMkLst>
        <pc:docMk/>
      </pc:docMkLst>
      <pc:sldChg chg="addSp delSp modSp mod chgLayout">
        <pc:chgData name="Karen" userId="764edce2-9411-412a-b3c1-4c2f2234bc83" providerId="ADAL" clId="{206E80B9-4BD9-4A05-8334-32B3695A4C5D}" dt="2020-06-16T12:49:08.253" v="138" actId="1076"/>
        <pc:sldMkLst>
          <pc:docMk/>
          <pc:sldMk cId="3047619605" sldId="312"/>
        </pc:sldMkLst>
        <pc:spChg chg="mod ord">
          <ac:chgData name="Karen" userId="764edce2-9411-412a-b3c1-4c2f2234bc83" providerId="ADAL" clId="{206E80B9-4BD9-4A05-8334-32B3695A4C5D}" dt="2020-06-16T12:48:17.064" v="127" actId="700"/>
          <ac:spMkLst>
            <pc:docMk/>
            <pc:sldMk cId="3047619605" sldId="312"/>
            <ac:spMk id="2" creationId="{CD88C0B0-41D2-47F3-8790-DA4132A946BC}"/>
          </ac:spMkLst>
        </pc:spChg>
        <pc:spChg chg="del mod">
          <ac:chgData name="Karen" userId="764edce2-9411-412a-b3c1-4c2f2234bc83" providerId="ADAL" clId="{206E80B9-4BD9-4A05-8334-32B3695A4C5D}" dt="2020-06-16T12:45:06.484" v="22" actId="478"/>
          <ac:spMkLst>
            <pc:docMk/>
            <pc:sldMk cId="3047619605" sldId="312"/>
            <ac:spMk id="3" creationId="{A51AD534-4E1F-4724-8676-7E80D3916141}"/>
          </ac:spMkLst>
        </pc:spChg>
        <pc:spChg chg="mod ord">
          <ac:chgData name="Karen" userId="764edce2-9411-412a-b3c1-4c2f2234bc83" providerId="ADAL" clId="{206E80B9-4BD9-4A05-8334-32B3695A4C5D}" dt="2020-06-16T12:48:17.064" v="127" actId="700"/>
          <ac:spMkLst>
            <pc:docMk/>
            <pc:sldMk cId="3047619605" sldId="312"/>
            <ac:spMk id="4" creationId="{11A2D46D-DCAD-4330-BABC-69C8D28AAE24}"/>
          </ac:spMkLst>
        </pc:spChg>
        <pc:spChg chg="add mod">
          <ac:chgData name="Karen" userId="764edce2-9411-412a-b3c1-4c2f2234bc83" providerId="ADAL" clId="{206E80B9-4BD9-4A05-8334-32B3695A4C5D}" dt="2020-06-16T12:49:06.062" v="137" actId="1076"/>
          <ac:spMkLst>
            <pc:docMk/>
            <pc:sldMk cId="3047619605" sldId="312"/>
            <ac:spMk id="5" creationId="{BA8EF069-B609-48C1-B6D2-EC7BABD36D42}"/>
          </ac:spMkLst>
        </pc:spChg>
        <pc:spChg chg="add del mod">
          <ac:chgData name="Karen" userId="764edce2-9411-412a-b3c1-4c2f2234bc83" providerId="ADAL" clId="{206E80B9-4BD9-4A05-8334-32B3695A4C5D}" dt="2020-06-16T12:45:10.273" v="23" actId="478"/>
          <ac:spMkLst>
            <pc:docMk/>
            <pc:sldMk cId="3047619605" sldId="312"/>
            <ac:spMk id="8" creationId="{A3B67A53-1D91-4D31-8D79-B597F8CEB429}"/>
          </ac:spMkLst>
        </pc:spChg>
        <pc:spChg chg="add del mod">
          <ac:chgData name="Karen" userId="764edce2-9411-412a-b3c1-4c2f2234bc83" providerId="ADAL" clId="{206E80B9-4BD9-4A05-8334-32B3695A4C5D}" dt="2020-06-16T12:48:54.770" v="134" actId="478"/>
          <ac:spMkLst>
            <pc:docMk/>
            <pc:sldMk cId="3047619605" sldId="312"/>
            <ac:spMk id="9" creationId="{2ACDA731-847F-4440-9B4E-9927F8D9C5B6}"/>
          </ac:spMkLst>
        </pc:spChg>
        <pc:spChg chg="add mod ord">
          <ac:chgData name="Karen" userId="764edce2-9411-412a-b3c1-4c2f2234bc83" providerId="ADAL" clId="{206E80B9-4BD9-4A05-8334-32B3695A4C5D}" dt="2020-06-16T12:49:00.776" v="135" actId="122"/>
          <ac:spMkLst>
            <pc:docMk/>
            <pc:sldMk cId="3047619605" sldId="312"/>
            <ac:spMk id="10" creationId="{E1D39722-5122-47D1-9CDA-E2ADC96916EC}"/>
          </ac:spMkLst>
        </pc:spChg>
        <pc:grpChg chg="add mod">
          <ac:chgData name="Karen" userId="764edce2-9411-412a-b3c1-4c2f2234bc83" providerId="ADAL" clId="{206E80B9-4BD9-4A05-8334-32B3695A4C5D}" dt="2020-06-16T12:49:06.062" v="137" actId="1076"/>
          <ac:grpSpMkLst>
            <pc:docMk/>
            <pc:sldMk cId="3047619605" sldId="312"/>
            <ac:grpSpMk id="6" creationId="{0860B4A4-F30F-4F69-8CA0-43B218C6C22C}"/>
          </ac:grpSpMkLst>
        </pc:grpChg>
        <pc:picChg chg="add mod">
          <ac:chgData name="Karen" userId="764edce2-9411-412a-b3c1-4c2f2234bc83" providerId="ADAL" clId="{206E80B9-4BD9-4A05-8334-32B3695A4C5D}" dt="2020-06-16T12:49:08.253" v="138" actId="1076"/>
          <ac:picMkLst>
            <pc:docMk/>
            <pc:sldMk cId="3047619605" sldId="312"/>
            <ac:picMk id="1026" creationId="{EE4F5437-363D-4254-A35A-76D7C55E22E8}"/>
          </ac:picMkLst>
        </pc:picChg>
        <pc:picChg chg="add mod">
          <ac:chgData name="Karen" userId="764edce2-9411-412a-b3c1-4c2f2234bc83" providerId="ADAL" clId="{206E80B9-4BD9-4A05-8334-32B3695A4C5D}" dt="2020-06-16T12:49:06.062" v="137" actId="1076"/>
          <ac:picMkLst>
            <pc:docMk/>
            <pc:sldMk cId="3047619605" sldId="312"/>
            <ac:picMk id="1028" creationId="{98826288-12C2-48A9-8817-8B77A78A1D2F}"/>
          </ac:picMkLst>
        </pc:picChg>
      </pc:sldChg>
    </pc:docChg>
  </pc:docChgLst>
  <pc:docChgLst>
    <pc:chgData name="Hiu, Chad Nico" userId="38801082-7dbd-446e-bd33-c9e5d0895dfc" providerId="ADAL" clId="{DF04446D-3952-498D-B689-3AA8FA9F52DD}"/>
    <pc:docChg chg="custSel modSld">
      <pc:chgData name="Hiu, Chad Nico" userId="38801082-7dbd-446e-bd33-c9e5d0895dfc" providerId="ADAL" clId="{DF04446D-3952-498D-B689-3AA8FA9F52DD}" dt="2020-06-16T13:29:39.649" v="202" actId="20577"/>
      <pc:docMkLst>
        <pc:docMk/>
      </pc:docMkLst>
      <pc:sldChg chg="modSp mod">
        <pc:chgData name="Hiu, Chad Nico" userId="38801082-7dbd-446e-bd33-c9e5d0895dfc" providerId="ADAL" clId="{DF04446D-3952-498D-B689-3AA8FA9F52DD}" dt="2020-06-16T13:28:56.672" v="97" actId="20577"/>
        <pc:sldMkLst>
          <pc:docMk/>
          <pc:sldMk cId="0" sldId="298"/>
        </pc:sldMkLst>
        <pc:spChg chg="mod">
          <ac:chgData name="Hiu, Chad Nico" userId="38801082-7dbd-446e-bd33-c9e5d0895dfc" providerId="ADAL" clId="{DF04446D-3952-498D-B689-3AA8FA9F52DD}" dt="2020-06-16T13:28:27.153" v="8" actId="5793"/>
          <ac:spMkLst>
            <pc:docMk/>
            <pc:sldMk cId="0" sldId="298"/>
            <ac:spMk id="6" creationId="{00000000-0000-0000-0000-000000000000}"/>
          </ac:spMkLst>
        </pc:spChg>
        <pc:spChg chg="mod">
          <ac:chgData name="Hiu, Chad Nico" userId="38801082-7dbd-446e-bd33-c9e5d0895dfc" providerId="ADAL" clId="{DF04446D-3952-498D-B689-3AA8FA9F52DD}" dt="2020-06-16T13:28:56.672" v="97" actId="20577"/>
          <ac:spMkLst>
            <pc:docMk/>
            <pc:sldMk cId="0" sldId="298"/>
            <ac:spMk id="7" creationId="{00000000-0000-0000-0000-000000000000}"/>
          </ac:spMkLst>
        </pc:spChg>
      </pc:sldChg>
      <pc:sldChg chg="modSp mod">
        <pc:chgData name="Hiu, Chad Nico" userId="38801082-7dbd-446e-bd33-c9e5d0895dfc" providerId="ADAL" clId="{DF04446D-3952-498D-B689-3AA8FA9F52DD}" dt="2020-06-16T13:29:39.649" v="202" actId="20577"/>
        <pc:sldMkLst>
          <pc:docMk/>
          <pc:sldMk cId="0" sldId="311"/>
        </pc:sldMkLst>
        <pc:spChg chg="mod">
          <ac:chgData name="Hiu, Chad Nico" userId="38801082-7dbd-446e-bd33-c9e5d0895dfc" providerId="ADAL" clId="{DF04446D-3952-498D-B689-3AA8FA9F52DD}" dt="2020-06-16T13:29:39.649" v="202" actId="20577"/>
          <ac:spMkLst>
            <pc:docMk/>
            <pc:sldMk cId="0" sldId="311"/>
            <ac:spMk id="3" creationId="{00000000-0000-0000-0000-000000000000}"/>
          </ac:spMkLst>
        </pc:spChg>
        <pc:spChg chg="mod">
          <ac:chgData name="Hiu, Chad Nico" userId="38801082-7dbd-446e-bd33-c9e5d0895dfc" providerId="ADAL" clId="{DF04446D-3952-498D-B689-3AA8FA9F52DD}" dt="2020-06-16T13:29:23.449" v="169" actId="14100"/>
          <ac:spMkLst>
            <pc:docMk/>
            <pc:sldMk cId="0" sldId="31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F50C3D00-B2F6-4D83-A049-FE51B6E62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6" y="1068831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6" y="1068831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8831"/>
            <a:ext cx="1692161" cy="46000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8831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800 872 9622</a:t>
            </a:r>
          </a:p>
          <a:p>
            <a:pPr lvl="0"/>
            <a:r>
              <a:rPr lang="en-US" dirty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800 872 9622</a:t>
            </a:r>
          </a:p>
          <a:p>
            <a:pPr lvl="0"/>
            <a:r>
              <a:rPr lang="en-US" dirty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3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800 872 9622</a:t>
            </a:r>
          </a:p>
          <a:p>
            <a:pPr lvl="0"/>
            <a:r>
              <a:rPr lang="en-US" dirty="0"/>
              <a:t>name.name@ymca.net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800 872 9622</a:t>
            </a:r>
          </a:p>
          <a:p>
            <a:pPr lvl="0"/>
            <a:r>
              <a:rPr lang="en-US" dirty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800 872 9622</a:t>
            </a:r>
          </a:p>
          <a:p>
            <a:pPr lvl="0"/>
            <a:r>
              <a:rPr lang="en-US" dirty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4003" r:id="rId4"/>
    <p:sldLayoutId id="2147484071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56" r:id="rId14"/>
    <p:sldLayoutId id="2147484057" r:id="rId15"/>
    <p:sldLayoutId id="214748405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18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72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59" r:id="rId14"/>
    <p:sldLayoutId id="2147484060" r:id="rId15"/>
    <p:sldLayoutId id="2147484061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73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62" r:id="rId14"/>
    <p:sldLayoutId id="2147484063" r:id="rId15"/>
    <p:sldLayoutId id="2147484064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18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7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65" r:id="rId14"/>
    <p:sldLayoutId id="2147484066" r:id="rId15"/>
    <p:sldLayoutId id="2147484067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75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68" r:id="rId14"/>
    <p:sldLayoutId id="2147484069" r:id="rId15"/>
    <p:sldLayoutId id="2147484070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www.usaswimming.org/news-landing-page/2020/06/12/dei-resources-p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Starting the conversation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4073504"/>
            <a:ext cx="4572000" cy="468312"/>
          </a:xfrm>
        </p:spPr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ymca</a:t>
            </a:r>
            <a:r>
              <a:rPr lang="en-US" dirty="0" smtClean="0"/>
              <a:t> swim coaches forum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38" y="4724357"/>
            <a:ext cx="1901825" cy="552450"/>
          </a:xfrm>
        </p:spPr>
        <p:txBody>
          <a:bodyPr/>
          <a:lstStyle/>
          <a:p>
            <a:r>
              <a:rPr lang="en-US" dirty="0" smtClean="0"/>
              <a:t>June 16,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4238340"/>
            <a:ext cx="2082936" cy="2076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72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173163"/>
            <a:ext cx="8339137" cy="4375150"/>
          </a:xfrm>
        </p:spPr>
        <p:txBody>
          <a:bodyPr/>
          <a:lstStyle/>
          <a:p>
            <a:r>
              <a:rPr lang="en-US" sz="2800" b="1" dirty="0" smtClean="0"/>
              <a:t>Chad Nico Hiu </a:t>
            </a:r>
            <a:r>
              <a:rPr lang="en-US" sz="2800" dirty="0" smtClean="0"/>
              <a:t>– </a:t>
            </a:r>
            <a:r>
              <a:rPr lang="en-US" sz="2400" dirty="0" smtClean="0"/>
              <a:t>Senior Director, Diversity and Inclusion, YMCA of the USA</a:t>
            </a:r>
          </a:p>
          <a:p>
            <a:endParaRPr lang="en-US" sz="2800" dirty="0" smtClean="0"/>
          </a:p>
          <a:p>
            <a:r>
              <a:rPr lang="en-US" sz="2800" b="1" dirty="0" smtClean="0"/>
              <a:t>Karen Friedman </a:t>
            </a:r>
            <a:r>
              <a:rPr lang="en-US" sz="2800" dirty="0" smtClean="0"/>
              <a:t>– </a:t>
            </a:r>
            <a:r>
              <a:rPr lang="en-US" sz="2400" dirty="0" smtClean="0"/>
              <a:t>Senior Manager, Access and Ability, YMCA of the USA</a:t>
            </a:r>
          </a:p>
          <a:p>
            <a:endParaRPr lang="en-US" sz="2800" dirty="0" smtClean="0"/>
          </a:p>
          <a:p>
            <a:r>
              <a:rPr lang="en-US" sz="2800" b="1" dirty="0" smtClean="0"/>
              <a:t>Mariejo (MJ) Truex </a:t>
            </a:r>
            <a:r>
              <a:rPr lang="en-US" sz="2800" dirty="0" smtClean="0"/>
              <a:t>– </a:t>
            </a:r>
            <a:r>
              <a:rPr lang="en-US" sz="2400" dirty="0" smtClean="0"/>
              <a:t>Senior Director, Education and Programs, USA Swimming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00" y="5163374"/>
            <a:ext cx="1972200" cy="14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Co-Creating Brave Spaces with youth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4013" y="1056640"/>
            <a:ext cx="8339137" cy="50584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Begin by introducing and co-creating a social contract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adequate time exists and group norms agreed upon by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 the trauma being experienced by individuals and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Grace and space; be gentle and kind to one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the best of intentions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that each person is speaking from their own personal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‘In Person’ conversations are ideal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asking youth that identify with marginalized populations to educate others on racism, prejudice, or systemic inequities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Tokenism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clear on the audience and desired outcomes of the spaces you aim to create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8C0B0-41D2-47F3-8790-DA4132A9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resources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E1D39722-5122-47D1-9CDA-E2ADC9691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3" y="1290855"/>
            <a:ext cx="8339137" cy="482419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0AF"/>
                </a:solidFill>
                <a:latin typeface="Cachet Bold" panose="020F0803030404040204" pitchFamily="34" charset="0"/>
              </a:rPr>
              <a:t>YOUTH GUIDE FOR FACILITATING BRIDGE BUILDING COMMUNICATIONS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A2D46D-DCAD-4330-BABC-69C8D28AA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USA Swimming asks Badger Swimmer Lindsay Vrooman 20 Questions ...">
            <a:extLst>
              <a:ext uri="{FF2B5EF4-FFF2-40B4-BE49-F238E27FC236}">
                <a16:creationId xmlns:a16="http://schemas.microsoft.com/office/drawing/2014/main" xmlns="" id="{EE4F5437-363D-4254-A35A-76D7C55E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18" y="3853118"/>
            <a:ext cx="5036525" cy="22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860B4A4-F30F-4F69-8CA0-43B218C6C22C}"/>
              </a:ext>
            </a:extLst>
          </p:cNvPr>
          <p:cNvGrpSpPr/>
          <p:nvPr/>
        </p:nvGrpSpPr>
        <p:grpSpPr>
          <a:xfrm>
            <a:off x="2308020" y="1969402"/>
            <a:ext cx="4415246" cy="1733550"/>
            <a:chOff x="1262743" y="1565275"/>
            <a:chExt cx="4415246" cy="1733550"/>
          </a:xfrm>
        </p:grpSpPr>
        <p:pic>
          <p:nvPicPr>
            <p:cNvPr id="1028" name="Picture 4" descr="LINK sign-up form">
              <a:extLst>
                <a:ext uri="{FF2B5EF4-FFF2-40B4-BE49-F238E27FC236}">
                  <a16:creationId xmlns:a16="http://schemas.microsoft.com/office/drawing/2014/main" xmlns="" id="{98826288-12C2-48A9-8817-8B77A78A1D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" r="26418"/>
            <a:stretch/>
          </p:blipFill>
          <p:spPr bwMode="auto">
            <a:xfrm>
              <a:off x="1262743" y="1565275"/>
              <a:ext cx="4415246" cy="173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A8EF069-B609-48C1-B6D2-EC7BABD36D42}"/>
                </a:ext>
              </a:extLst>
            </p:cNvPr>
            <p:cNvSpPr/>
            <p:nvPr/>
          </p:nvSpPr>
          <p:spPr bwMode="auto">
            <a:xfrm>
              <a:off x="5503817" y="2429691"/>
              <a:ext cx="174172" cy="385355"/>
            </a:xfrm>
            <a:prstGeom prst="roundRect">
              <a:avLst/>
            </a:prstGeom>
            <a:solidFill>
              <a:srgbClr val="5C2E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64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0413" y="5911272"/>
            <a:ext cx="7932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https://www.usaswimming.org/news-landing-page/2020/06/12/dei-resources-page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1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608" y="2082800"/>
            <a:ext cx="8732520" cy="162242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6224" y="3705226"/>
            <a:ext cx="8351727" cy="2686050"/>
          </a:xfrm>
        </p:spPr>
        <p:txBody>
          <a:bodyPr/>
          <a:lstStyle/>
          <a:p>
            <a:pPr lvl="0"/>
            <a:r>
              <a:rPr lang="en-US" dirty="0"/>
              <a:t>Chad Nico Hiu			MJ Truex</a:t>
            </a:r>
          </a:p>
          <a:p>
            <a:pPr lvl="0"/>
            <a:r>
              <a:rPr lang="en-US" dirty="0"/>
              <a:t>YMCA OF THE USA		USA SWIMMING	</a:t>
            </a:r>
          </a:p>
          <a:p>
            <a:pPr lvl="0"/>
            <a:r>
              <a:rPr lang="en-US" dirty="0"/>
              <a:t>chad.hiu@ymca.net	 	mtruex@usaswimming.org </a:t>
            </a:r>
          </a:p>
          <a:p>
            <a:pPr lvl="0"/>
            <a:r>
              <a:rPr lang="en-US" dirty="0"/>
              <a:t>@chadnico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Karen Friedman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Karen.Friedman@ymca.net </a:t>
            </a:r>
          </a:p>
          <a:p>
            <a:pPr lvl="0"/>
            <a:r>
              <a:rPr lang="en-US" dirty="0"/>
              <a:t>@</a:t>
            </a:r>
            <a:r>
              <a:rPr lang="en-US" dirty="0" err="1"/>
              <a:t>karenPCV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YMCA-Red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YMCA-Green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DEA0D845E28499FCC21775223A0A4" ma:contentTypeVersion="12" ma:contentTypeDescription="Create a new document." ma:contentTypeScope="" ma:versionID="979c3ff6c168b09095381d3f1543c5e8">
  <xsd:schema xmlns:xsd="http://www.w3.org/2001/XMLSchema" xmlns:xs="http://www.w3.org/2001/XMLSchema" xmlns:p="http://schemas.microsoft.com/office/2006/metadata/properties" xmlns:ns2="2ed0eaed-d9bf-4335-94d5-3b725143da58" xmlns:ns3="9f8c4581-3159-40b3-a76f-6d6268b6d287" targetNamespace="http://schemas.microsoft.com/office/2006/metadata/properties" ma:root="true" ma:fieldsID="4774fd1e1d8a8eb084fd70931123cb0d" ns2:_="" ns3:_="">
    <xsd:import namespace="2ed0eaed-d9bf-4335-94d5-3b725143da58"/>
    <xsd:import namespace="9f8c4581-3159-40b3-a76f-6d6268b6d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0eaed-d9bf-4335-94d5-3b725143da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c4581-3159-40b3-a76f-6d6268b6d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BEC13D-51A2-43F7-8D20-7A341EBB9F63}">
  <ds:schemaRefs>
    <ds:schemaRef ds:uri="http://purl.org/dc/terms/"/>
    <ds:schemaRef ds:uri="9f8c4581-3159-40b3-a76f-6d6268b6d287"/>
    <ds:schemaRef ds:uri="2ed0eaed-d9bf-4335-94d5-3b725143da58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9BB464-1A95-42CA-AB65-86AD1FF92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5AF3F2-C5DF-4C7F-874F-3A5DA279A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0eaed-d9bf-4335-94d5-3b725143da58"/>
    <ds:schemaRef ds:uri="9f8c4581-3159-40b3-a76f-6d6268b6d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185</TotalTime>
  <Words>181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ＭＳ Ｐゴシック</vt:lpstr>
      <vt:lpstr>Arial</vt:lpstr>
      <vt:lpstr>Cachet Bold</vt:lpstr>
      <vt:lpstr>Calibri</vt:lpstr>
      <vt:lpstr>Verdana</vt:lpstr>
      <vt:lpstr>blank</vt:lpstr>
      <vt:lpstr>YMCA-Red</vt:lpstr>
      <vt:lpstr>YMCA-Purple</vt:lpstr>
      <vt:lpstr>YMCA-Blue</vt:lpstr>
      <vt:lpstr>YMCA-Green</vt:lpstr>
      <vt:lpstr>Starting the conversation</vt:lpstr>
      <vt:lpstr>welcome</vt:lpstr>
      <vt:lpstr>Co-Creating Brave Spaces with youth</vt:lpstr>
      <vt:lpstr>Further resources</vt:lpstr>
      <vt:lpstr>Thank You!</vt:lpstr>
    </vt:vector>
  </TitlesOfParts>
  <Company>YMCA of the 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 Message</dc:title>
  <dc:creator>Karen</dc:creator>
  <cp:lastModifiedBy>Meredith Griffin</cp:lastModifiedBy>
  <cp:revision>5</cp:revision>
  <dcterms:created xsi:type="dcterms:W3CDTF">2020-06-15T18:39:49Z</dcterms:created>
  <dcterms:modified xsi:type="dcterms:W3CDTF">2020-06-16T13:57:22Z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0x010100350DEA0D845E28499FCC21775223A0A4</vt:lpwstr>
  </property>
</Properties>
</file>