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91" r:id="rId1"/>
    <p:sldMasterId id="2147484004" r:id="rId2"/>
    <p:sldMasterId id="2147484017" r:id="rId3"/>
    <p:sldMasterId id="2147484030" r:id="rId4"/>
    <p:sldMasterId id="2147484043" r:id="rId5"/>
  </p:sldMasterIdLst>
  <p:notesMasterIdLst>
    <p:notesMasterId r:id="rId31"/>
  </p:notesMasterIdLst>
  <p:sldIdLst>
    <p:sldId id="412" r:id="rId6"/>
    <p:sldId id="743" r:id="rId7"/>
    <p:sldId id="288" r:id="rId8"/>
    <p:sldId id="294" r:id="rId9"/>
    <p:sldId id="710" r:id="rId10"/>
    <p:sldId id="1903" r:id="rId11"/>
    <p:sldId id="1930" r:id="rId12"/>
    <p:sldId id="1918" r:id="rId13"/>
    <p:sldId id="1919" r:id="rId14"/>
    <p:sldId id="406" r:id="rId15"/>
    <p:sldId id="1928" r:id="rId16"/>
    <p:sldId id="308" r:id="rId17"/>
    <p:sldId id="1931" r:id="rId18"/>
    <p:sldId id="315" r:id="rId19"/>
    <p:sldId id="318" r:id="rId20"/>
    <p:sldId id="319" r:id="rId21"/>
    <p:sldId id="325" r:id="rId22"/>
    <p:sldId id="326" r:id="rId23"/>
    <p:sldId id="324" r:id="rId24"/>
    <p:sldId id="321" r:id="rId25"/>
    <p:sldId id="322" r:id="rId26"/>
    <p:sldId id="323" r:id="rId27"/>
    <p:sldId id="744" r:id="rId28"/>
    <p:sldId id="313" r:id="rId29"/>
    <p:sldId id="317"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2160">
          <p15:clr>
            <a:srgbClr val="A4A3A4"/>
          </p15:clr>
        </p15:guide>
        <p15:guide id="2" orient="horz" pos="956">
          <p15:clr>
            <a:srgbClr val="A4A3A4"/>
          </p15:clr>
        </p15:guide>
        <p15:guide id="3" orient="horz" pos="4098">
          <p15:clr>
            <a:srgbClr val="A4A3A4"/>
          </p15:clr>
        </p15:guide>
        <p15:guide id="4" pos="2880">
          <p15:clr>
            <a:srgbClr val="A4A3A4"/>
          </p15:clr>
        </p15:guide>
        <p15:guide id="5" pos="4135">
          <p15:clr>
            <a:srgbClr val="A4A3A4"/>
          </p15:clr>
        </p15:guide>
        <p15:guide id="6" pos="3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168D"/>
    <a:srgbClr val="A92B31"/>
    <a:srgbClr val="F15922"/>
    <a:srgbClr val="5C2E91"/>
    <a:srgbClr val="0060AF"/>
    <a:srgbClr val="DD5828"/>
    <a:srgbClr val="FFFFFF"/>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4DB00-3525-40EE-BD0E-F817307B11A6}" v="26" dt="2022-08-08T20:36:20.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69281" autoAdjust="0"/>
  </p:normalViewPr>
  <p:slideViewPr>
    <p:cSldViewPr snapToGrid="0">
      <p:cViewPr varScale="1">
        <p:scale>
          <a:sx n="57" d="100"/>
          <a:sy n="57" d="100"/>
        </p:scale>
        <p:origin x="2194" y="53"/>
      </p:cViewPr>
      <p:guideLst>
        <p:guide orient="horz" pos="2160"/>
        <p:guide orient="horz" pos="956"/>
        <p:guide orient="horz" pos="4098"/>
        <p:guide pos="2880"/>
        <p:guide pos="4135"/>
        <p:guide pos="300"/>
      </p:guideLst>
    </p:cSldViewPr>
  </p:slideViewPr>
  <p:outlineViewPr>
    <p:cViewPr>
      <p:scale>
        <a:sx n="33" d="100"/>
        <a:sy n="33" d="100"/>
      </p:scale>
      <p:origin x="0" y="225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callier, Kaleena" userId="974d631b-e6b9-4836-80dc-0f59b4962da4" providerId="ADAL" clId="{7AE4DB00-3525-40EE-BD0E-F817307B11A6}"/>
    <pc:docChg chg="undo custSel addSld delSld modSld">
      <pc:chgData name="Escallier, Kaleena" userId="974d631b-e6b9-4836-80dc-0f59b4962da4" providerId="ADAL" clId="{7AE4DB00-3525-40EE-BD0E-F817307B11A6}" dt="2022-08-09T17:44:14.179" v="2904" actId="20577"/>
      <pc:docMkLst>
        <pc:docMk/>
      </pc:docMkLst>
      <pc:sldChg chg="modSp">
        <pc:chgData name="Escallier, Kaleena" userId="974d631b-e6b9-4836-80dc-0f59b4962da4" providerId="ADAL" clId="{7AE4DB00-3525-40EE-BD0E-F817307B11A6}" dt="2022-08-08T20:36:11.513" v="2799"/>
        <pc:sldMkLst>
          <pc:docMk/>
          <pc:sldMk cId="0" sldId="288"/>
        </pc:sldMkLst>
        <pc:spChg chg="mod">
          <ac:chgData name="Escallier, Kaleena" userId="974d631b-e6b9-4836-80dc-0f59b4962da4" providerId="ADAL" clId="{7AE4DB00-3525-40EE-BD0E-F817307B11A6}" dt="2022-08-08T20:36:11.513" v="2799"/>
          <ac:spMkLst>
            <pc:docMk/>
            <pc:sldMk cId="0" sldId="288"/>
            <ac:spMk id="7" creationId="{00000000-0000-0000-0000-000000000000}"/>
          </ac:spMkLst>
        </pc:spChg>
        <pc:spChg chg="mod">
          <ac:chgData name="Escallier, Kaleena" userId="974d631b-e6b9-4836-80dc-0f59b4962da4" providerId="ADAL" clId="{7AE4DB00-3525-40EE-BD0E-F817307B11A6}" dt="2022-08-08T20:36:11.513" v="2799"/>
          <ac:spMkLst>
            <pc:docMk/>
            <pc:sldMk cId="0" sldId="288"/>
            <ac:spMk id="9" creationId="{00000000-0000-0000-0000-000000000000}"/>
          </ac:spMkLst>
        </pc:spChg>
      </pc:sldChg>
      <pc:sldChg chg="modSp">
        <pc:chgData name="Escallier, Kaleena" userId="974d631b-e6b9-4836-80dc-0f59b4962da4" providerId="ADAL" clId="{7AE4DB00-3525-40EE-BD0E-F817307B11A6}" dt="2022-08-08T20:36:11.513" v="2799"/>
        <pc:sldMkLst>
          <pc:docMk/>
          <pc:sldMk cId="0" sldId="294"/>
        </pc:sldMkLst>
        <pc:spChg chg="mod">
          <ac:chgData name="Escallier, Kaleena" userId="974d631b-e6b9-4836-80dc-0f59b4962da4" providerId="ADAL" clId="{7AE4DB00-3525-40EE-BD0E-F817307B11A6}" dt="2022-08-08T20:36:11.513" v="2799"/>
          <ac:spMkLst>
            <pc:docMk/>
            <pc:sldMk cId="0" sldId="294"/>
            <ac:spMk id="4" creationId="{00000000-0000-0000-0000-000000000000}"/>
          </ac:spMkLst>
        </pc:spChg>
        <pc:spChg chg="mod">
          <ac:chgData name="Escallier, Kaleena" userId="974d631b-e6b9-4836-80dc-0f59b4962da4" providerId="ADAL" clId="{7AE4DB00-3525-40EE-BD0E-F817307B11A6}" dt="2022-08-08T20:36:11.513" v="2799"/>
          <ac:spMkLst>
            <pc:docMk/>
            <pc:sldMk cId="0" sldId="294"/>
            <ac:spMk id="6" creationId="{00000000-0000-0000-0000-000000000000}"/>
          </ac:spMkLst>
        </pc:spChg>
        <pc:spChg chg="mod">
          <ac:chgData name="Escallier, Kaleena" userId="974d631b-e6b9-4836-80dc-0f59b4962da4" providerId="ADAL" clId="{7AE4DB00-3525-40EE-BD0E-F817307B11A6}" dt="2022-08-08T20:36:11.513" v="2799"/>
          <ac:spMkLst>
            <pc:docMk/>
            <pc:sldMk cId="0" sldId="294"/>
            <ac:spMk id="7" creationId="{00000000-0000-0000-0000-000000000000}"/>
          </ac:spMkLst>
        </pc:spChg>
      </pc:sldChg>
      <pc:sldChg chg="addSp delSp modSp mod">
        <pc:chgData name="Escallier, Kaleena" userId="974d631b-e6b9-4836-80dc-0f59b4962da4" providerId="ADAL" clId="{7AE4DB00-3525-40EE-BD0E-F817307B11A6}" dt="2022-08-08T20:36:11.513" v="2799"/>
        <pc:sldMkLst>
          <pc:docMk/>
          <pc:sldMk cId="0" sldId="308"/>
        </pc:sldMkLst>
        <pc:spChg chg="mod">
          <ac:chgData name="Escallier, Kaleena" userId="974d631b-e6b9-4836-80dc-0f59b4962da4" providerId="ADAL" clId="{7AE4DB00-3525-40EE-BD0E-F817307B11A6}" dt="2022-08-08T20:36:11.513" v="2799"/>
          <ac:spMkLst>
            <pc:docMk/>
            <pc:sldMk cId="0" sldId="308"/>
            <ac:spMk id="6" creationId="{00000000-0000-0000-0000-000000000000}"/>
          </ac:spMkLst>
        </pc:spChg>
        <pc:spChg chg="mod">
          <ac:chgData name="Escallier, Kaleena" userId="974d631b-e6b9-4836-80dc-0f59b4962da4" providerId="ADAL" clId="{7AE4DB00-3525-40EE-BD0E-F817307B11A6}" dt="2022-08-08T20:36:11.513" v="2799"/>
          <ac:spMkLst>
            <pc:docMk/>
            <pc:sldMk cId="0" sldId="308"/>
            <ac:spMk id="11" creationId="{493AFAB1-5FE8-4AC5-BAF1-816EE7B4EE87}"/>
          </ac:spMkLst>
        </pc:spChg>
        <pc:picChg chg="add mod">
          <ac:chgData name="Escallier, Kaleena" userId="974d631b-e6b9-4836-80dc-0f59b4962da4" providerId="ADAL" clId="{7AE4DB00-3525-40EE-BD0E-F817307B11A6}" dt="2022-08-08T19:01:27.074" v="5" actId="1076"/>
          <ac:picMkLst>
            <pc:docMk/>
            <pc:sldMk cId="0" sldId="308"/>
            <ac:picMk id="3" creationId="{9AAEFB2A-D89C-0885-B7FF-E0B9903F658A}"/>
          </ac:picMkLst>
        </pc:picChg>
        <pc:picChg chg="del">
          <ac:chgData name="Escallier, Kaleena" userId="974d631b-e6b9-4836-80dc-0f59b4962da4" providerId="ADAL" clId="{7AE4DB00-3525-40EE-BD0E-F817307B11A6}" dt="2022-08-08T19:01:14.588" v="2" actId="478"/>
          <ac:picMkLst>
            <pc:docMk/>
            <pc:sldMk cId="0" sldId="308"/>
            <ac:picMk id="4" creationId="{CEF56BDD-DDE2-403B-BA68-CF33A60214BA}"/>
          </ac:picMkLst>
        </pc:picChg>
      </pc:sldChg>
      <pc:sldChg chg="modSp">
        <pc:chgData name="Escallier, Kaleena" userId="974d631b-e6b9-4836-80dc-0f59b4962da4" providerId="ADAL" clId="{7AE4DB00-3525-40EE-BD0E-F817307B11A6}" dt="2022-08-08T20:36:11.513" v="2799"/>
        <pc:sldMkLst>
          <pc:docMk/>
          <pc:sldMk cId="0" sldId="313"/>
        </pc:sldMkLst>
        <pc:spChg chg="mod">
          <ac:chgData name="Escallier, Kaleena" userId="974d631b-e6b9-4836-80dc-0f59b4962da4" providerId="ADAL" clId="{7AE4DB00-3525-40EE-BD0E-F817307B11A6}" dt="2022-08-08T20:36:11.513" v="2799"/>
          <ac:spMkLst>
            <pc:docMk/>
            <pc:sldMk cId="0" sldId="313"/>
            <ac:spMk id="3" creationId="{00000000-0000-0000-0000-000000000000}"/>
          </ac:spMkLst>
        </pc:spChg>
        <pc:spChg chg="mod">
          <ac:chgData name="Escallier, Kaleena" userId="974d631b-e6b9-4836-80dc-0f59b4962da4" providerId="ADAL" clId="{7AE4DB00-3525-40EE-BD0E-F817307B11A6}" dt="2022-08-08T20:36:11.513" v="2799"/>
          <ac:spMkLst>
            <pc:docMk/>
            <pc:sldMk cId="0" sldId="313"/>
            <ac:spMk id="4" creationId="{00000000-0000-0000-0000-000000000000}"/>
          </ac:spMkLst>
        </pc:spChg>
      </pc:sldChg>
      <pc:sldChg chg="del">
        <pc:chgData name="Escallier, Kaleena" userId="974d631b-e6b9-4836-80dc-0f59b4962da4" providerId="ADAL" clId="{7AE4DB00-3525-40EE-BD0E-F817307B11A6}" dt="2022-08-08T19:09:47.875" v="261" actId="47"/>
        <pc:sldMkLst>
          <pc:docMk/>
          <pc:sldMk cId="3013313603" sldId="314"/>
        </pc:sldMkLst>
      </pc:sldChg>
      <pc:sldChg chg="addSp delSp modSp mod modNotesTx">
        <pc:chgData name="Escallier, Kaleena" userId="974d631b-e6b9-4836-80dc-0f59b4962da4" providerId="ADAL" clId="{7AE4DB00-3525-40EE-BD0E-F817307B11A6}" dt="2022-08-09T17:43:08.454" v="2804" actId="1076"/>
        <pc:sldMkLst>
          <pc:docMk/>
          <pc:sldMk cId="2979956970" sldId="315"/>
        </pc:sldMkLst>
        <pc:spChg chg="mod">
          <ac:chgData name="Escallier, Kaleena" userId="974d631b-e6b9-4836-80dc-0f59b4962da4" providerId="ADAL" clId="{7AE4DB00-3525-40EE-BD0E-F817307B11A6}" dt="2022-08-08T19:17:14.194" v="411" actId="1076"/>
          <ac:spMkLst>
            <pc:docMk/>
            <pc:sldMk cId="2979956970" sldId="315"/>
            <ac:spMk id="4" creationId="{545286D2-14EB-4366-A20A-2C998A12F26D}"/>
          </ac:spMkLst>
        </pc:spChg>
        <pc:spChg chg="add mod">
          <ac:chgData name="Escallier, Kaleena" userId="974d631b-e6b9-4836-80dc-0f59b4962da4" providerId="ADAL" clId="{7AE4DB00-3525-40EE-BD0E-F817307B11A6}" dt="2022-08-09T17:43:06.516" v="2803" actId="1076"/>
          <ac:spMkLst>
            <pc:docMk/>
            <pc:sldMk cId="2979956970" sldId="315"/>
            <ac:spMk id="11" creationId="{C3A4AF3D-F2B0-062E-4AEE-4A1C8FAD1ABA}"/>
          </ac:spMkLst>
        </pc:spChg>
        <pc:spChg chg="mod">
          <ac:chgData name="Escallier, Kaleena" userId="974d631b-e6b9-4836-80dc-0f59b4962da4" providerId="ADAL" clId="{7AE4DB00-3525-40EE-BD0E-F817307B11A6}" dt="2022-08-08T19:14:50.944" v="291" actId="14100"/>
          <ac:spMkLst>
            <pc:docMk/>
            <pc:sldMk cId="2979956970" sldId="315"/>
            <ac:spMk id="16" creationId="{F9D0D87C-B191-45EE-9D0A-E4FB4B4C2666}"/>
          </ac:spMkLst>
        </pc:spChg>
        <pc:spChg chg="mod">
          <ac:chgData name="Escallier, Kaleena" userId="974d631b-e6b9-4836-80dc-0f59b4962da4" providerId="ADAL" clId="{7AE4DB00-3525-40EE-BD0E-F817307B11A6}" dt="2022-08-08T19:15:05.675" v="294" actId="14100"/>
          <ac:spMkLst>
            <pc:docMk/>
            <pc:sldMk cId="2979956970" sldId="315"/>
            <ac:spMk id="18" creationId="{1BD6C762-542B-4D4C-8734-EF890EE84929}"/>
          </ac:spMkLst>
        </pc:spChg>
        <pc:spChg chg="mod">
          <ac:chgData name="Escallier, Kaleena" userId="974d631b-e6b9-4836-80dc-0f59b4962da4" providerId="ADAL" clId="{7AE4DB00-3525-40EE-BD0E-F817307B11A6}" dt="2022-08-08T19:17:04.538" v="410" actId="1076"/>
          <ac:spMkLst>
            <pc:docMk/>
            <pc:sldMk cId="2979956970" sldId="315"/>
            <ac:spMk id="20" creationId="{91032F26-9C98-4690-A8C0-FB350E2E1E80}"/>
          </ac:spMkLst>
        </pc:spChg>
        <pc:spChg chg="mod">
          <ac:chgData name="Escallier, Kaleena" userId="974d631b-e6b9-4836-80dc-0f59b4962da4" providerId="ADAL" clId="{7AE4DB00-3525-40EE-BD0E-F817307B11A6}" dt="2022-08-08T19:15:14.388" v="296" actId="14100"/>
          <ac:spMkLst>
            <pc:docMk/>
            <pc:sldMk cId="2979956970" sldId="315"/>
            <ac:spMk id="21" creationId="{73605E30-EB4D-47CD-8F22-2FBF11DA58DD}"/>
          </ac:spMkLst>
        </pc:spChg>
        <pc:spChg chg="mod">
          <ac:chgData name="Escallier, Kaleena" userId="974d631b-e6b9-4836-80dc-0f59b4962da4" providerId="ADAL" clId="{7AE4DB00-3525-40EE-BD0E-F817307B11A6}" dt="2022-08-08T19:15:37.466" v="309" actId="1035"/>
          <ac:spMkLst>
            <pc:docMk/>
            <pc:sldMk cId="2979956970" sldId="315"/>
            <ac:spMk id="23" creationId="{15444FE4-C267-4D86-B269-5B48BC6F5CEA}"/>
          </ac:spMkLst>
        </pc:spChg>
        <pc:grpChg chg="add mod">
          <ac:chgData name="Escallier, Kaleena" userId="974d631b-e6b9-4836-80dc-0f59b4962da4" providerId="ADAL" clId="{7AE4DB00-3525-40EE-BD0E-F817307B11A6}" dt="2022-08-09T17:43:08.454" v="2804" actId="1076"/>
          <ac:grpSpMkLst>
            <pc:docMk/>
            <pc:sldMk cId="2979956970" sldId="315"/>
            <ac:grpSpMk id="12" creationId="{03289248-FD8A-FF83-932D-3300B31B440D}"/>
          </ac:grpSpMkLst>
        </pc:grpChg>
        <pc:picChg chg="add mod ord">
          <ac:chgData name="Escallier, Kaleena" userId="974d631b-e6b9-4836-80dc-0f59b4962da4" providerId="ADAL" clId="{7AE4DB00-3525-40EE-BD0E-F817307B11A6}" dt="2022-08-08T19:14:41.303" v="289" actId="167"/>
          <ac:picMkLst>
            <pc:docMk/>
            <pc:sldMk cId="2979956970" sldId="315"/>
            <ac:picMk id="6" creationId="{74A7010E-1318-EA59-4A10-35E95CA7C77F}"/>
          </ac:picMkLst>
        </pc:picChg>
        <pc:picChg chg="add mod">
          <ac:chgData name="Escallier, Kaleena" userId="974d631b-e6b9-4836-80dc-0f59b4962da4" providerId="ADAL" clId="{7AE4DB00-3525-40EE-BD0E-F817307B11A6}" dt="2022-08-08T20:08:57.048" v="1979" actId="164"/>
          <ac:picMkLst>
            <pc:docMk/>
            <pc:sldMk cId="2979956970" sldId="315"/>
            <ac:picMk id="8" creationId="{93B5ACD4-431E-2209-B2A6-1E41D8FD08C4}"/>
          </ac:picMkLst>
        </pc:picChg>
        <pc:picChg chg="add mod">
          <ac:chgData name="Escallier, Kaleena" userId="974d631b-e6b9-4836-80dc-0f59b4962da4" providerId="ADAL" clId="{7AE4DB00-3525-40EE-BD0E-F817307B11A6}" dt="2022-08-08T20:08:57.048" v="1979" actId="164"/>
          <ac:picMkLst>
            <pc:docMk/>
            <pc:sldMk cId="2979956970" sldId="315"/>
            <ac:picMk id="10" creationId="{27EC667A-6F85-5369-A5C2-1F18FE86B170}"/>
          </ac:picMkLst>
        </pc:picChg>
        <pc:picChg chg="add del">
          <ac:chgData name="Escallier, Kaleena" userId="974d631b-e6b9-4836-80dc-0f59b4962da4" providerId="ADAL" clId="{7AE4DB00-3525-40EE-BD0E-F817307B11A6}" dt="2022-08-08T19:10:25.254" v="265" actId="478"/>
          <ac:picMkLst>
            <pc:docMk/>
            <pc:sldMk cId="2979956970" sldId="315"/>
            <ac:picMk id="14" creationId="{116270C9-24CA-4377-8C92-8E2AE3DD7A3D}"/>
          </ac:picMkLst>
        </pc:picChg>
        <pc:cxnChg chg="mod">
          <ac:chgData name="Escallier, Kaleena" userId="974d631b-e6b9-4836-80dc-0f59b4962da4" providerId="ADAL" clId="{7AE4DB00-3525-40EE-BD0E-F817307B11A6}" dt="2022-08-08T19:15:17.708" v="297" actId="1076"/>
          <ac:cxnSpMkLst>
            <pc:docMk/>
            <pc:sldMk cId="2979956970" sldId="315"/>
            <ac:cxnSpMk id="17" creationId="{8C3D2AA0-82B1-4E95-AC37-DB13A4BC01C5}"/>
          </ac:cxnSpMkLst>
        </pc:cxnChg>
        <pc:cxnChg chg="mod">
          <ac:chgData name="Escallier, Kaleena" userId="974d631b-e6b9-4836-80dc-0f59b4962da4" providerId="ADAL" clId="{7AE4DB00-3525-40EE-BD0E-F817307B11A6}" dt="2022-08-08T19:15:20.004" v="298" actId="1076"/>
          <ac:cxnSpMkLst>
            <pc:docMk/>
            <pc:sldMk cId="2979956970" sldId="315"/>
            <ac:cxnSpMk id="19" creationId="{A4173D73-344F-4340-B9C3-5FF75FCC6666}"/>
          </ac:cxnSpMkLst>
        </pc:cxnChg>
        <pc:cxnChg chg="mod">
          <ac:chgData name="Escallier, Kaleena" userId="974d631b-e6b9-4836-80dc-0f59b4962da4" providerId="ADAL" clId="{7AE4DB00-3525-40EE-BD0E-F817307B11A6}" dt="2022-08-08T19:15:26.518" v="299" actId="1076"/>
          <ac:cxnSpMkLst>
            <pc:docMk/>
            <pc:sldMk cId="2979956970" sldId="315"/>
            <ac:cxnSpMk id="22" creationId="{9F9433CE-D021-44E1-905E-F4E00D408821}"/>
          </ac:cxnSpMkLst>
        </pc:cxnChg>
      </pc:sldChg>
      <pc:sldChg chg="modSp">
        <pc:chgData name="Escallier, Kaleena" userId="974d631b-e6b9-4836-80dc-0f59b4962da4" providerId="ADAL" clId="{7AE4DB00-3525-40EE-BD0E-F817307B11A6}" dt="2022-08-08T20:36:11.513" v="2799"/>
        <pc:sldMkLst>
          <pc:docMk/>
          <pc:sldMk cId="363406629" sldId="317"/>
        </pc:sldMkLst>
        <pc:spChg chg="mod">
          <ac:chgData name="Escallier, Kaleena" userId="974d631b-e6b9-4836-80dc-0f59b4962da4" providerId="ADAL" clId="{7AE4DB00-3525-40EE-BD0E-F817307B11A6}" dt="2022-08-08T20:36:11.513" v="2799"/>
          <ac:spMkLst>
            <pc:docMk/>
            <pc:sldMk cId="363406629" sldId="317"/>
            <ac:spMk id="5" creationId="{8F31A961-4D6F-402B-A091-C7AC8178DDA9}"/>
          </ac:spMkLst>
        </pc:spChg>
      </pc:sldChg>
      <pc:sldChg chg="addSp delSp modSp mod modNotesTx">
        <pc:chgData name="Escallier, Kaleena" userId="974d631b-e6b9-4836-80dc-0f59b4962da4" providerId="ADAL" clId="{7AE4DB00-3525-40EE-BD0E-F817307B11A6}" dt="2022-08-09T17:44:14.179" v="2904" actId="20577"/>
        <pc:sldMkLst>
          <pc:docMk/>
          <pc:sldMk cId="1964267061" sldId="318"/>
        </pc:sldMkLst>
        <pc:spChg chg="add mod">
          <ac:chgData name="Escallier, Kaleena" userId="974d631b-e6b9-4836-80dc-0f59b4962da4" providerId="ADAL" clId="{7AE4DB00-3525-40EE-BD0E-F817307B11A6}" dt="2022-08-08T19:30:30.062" v="861" actId="1036"/>
          <ac:spMkLst>
            <pc:docMk/>
            <pc:sldMk cId="1964267061" sldId="318"/>
            <ac:spMk id="4" creationId="{9418A3BC-AC89-119F-4FB5-6283D306A24B}"/>
          </ac:spMkLst>
        </pc:spChg>
        <pc:spChg chg="add mod">
          <ac:chgData name="Escallier, Kaleena" userId="974d631b-e6b9-4836-80dc-0f59b4962da4" providerId="ADAL" clId="{7AE4DB00-3525-40EE-BD0E-F817307B11A6}" dt="2022-08-08T19:30:49.549" v="864" actId="14100"/>
          <ac:spMkLst>
            <pc:docMk/>
            <pc:sldMk cId="1964267061" sldId="318"/>
            <ac:spMk id="5" creationId="{1059973A-2A15-F977-CEE6-255C3BA9C5B9}"/>
          </ac:spMkLst>
        </pc:spChg>
        <pc:spChg chg="del mod">
          <ac:chgData name="Escallier, Kaleena" userId="974d631b-e6b9-4836-80dc-0f59b4962da4" providerId="ADAL" clId="{7AE4DB00-3525-40EE-BD0E-F817307B11A6}" dt="2022-08-08T19:26:49.393" v="848" actId="478"/>
          <ac:spMkLst>
            <pc:docMk/>
            <pc:sldMk cId="1964267061" sldId="318"/>
            <ac:spMk id="7" creationId="{3DBACD2B-89FC-4786-9B98-994A161229CA}"/>
          </ac:spMkLst>
        </pc:spChg>
        <pc:spChg chg="del mod">
          <ac:chgData name="Escallier, Kaleena" userId="974d631b-e6b9-4836-80dc-0f59b4962da4" providerId="ADAL" clId="{7AE4DB00-3525-40EE-BD0E-F817307B11A6}" dt="2022-08-08T19:26:46.573" v="846" actId="478"/>
          <ac:spMkLst>
            <pc:docMk/>
            <pc:sldMk cId="1964267061" sldId="318"/>
            <ac:spMk id="8" creationId="{E76D1808-9F43-4F9B-8C47-CB617D7D5A76}"/>
          </ac:spMkLst>
        </pc:spChg>
        <pc:spChg chg="mod">
          <ac:chgData name="Escallier, Kaleena" userId="974d631b-e6b9-4836-80dc-0f59b4962da4" providerId="ADAL" clId="{7AE4DB00-3525-40EE-BD0E-F817307B11A6}" dt="2022-08-08T20:36:11.513" v="2799"/>
          <ac:spMkLst>
            <pc:docMk/>
            <pc:sldMk cId="1964267061" sldId="318"/>
            <ac:spMk id="11" creationId="{493AFAB1-5FE8-4AC5-BAF1-816EE7B4EE87}"/>
          </ac:spMkLst>
        </pc:spChg>
        <pc:spChg chg="add del mod">
          <ac:chgData name="Escallier, Kaleena" userId="974d631b-e6b9-4836-80dc-0f59b4962da4" providerId="ADAL" clId="{7AE4DB00-3525-40EE-BD0E-F817307B11A6}" dt="2022-08-09T17:43:18.328" v="2806" actId="478"/>
          <ac:spMkLst>
            <pc:docMk/>
            <pc:sldMk cId="1964267061" sldId="318"/>
            <ac:spMk id="16" creationId="{938B6476-59C4-B550-EA37-FE9410067A0A}"/>
          </ac:spMkLst>
        </pc:spChg>
        <pc:spChg chg="add mod">
          <ac:chgData name="Escallier, Kaleena" userId="974d631b-e6b9-4836-80dc-0f59b4962da4" providerId="ADAL" clId="{7AE4DB00-3525-40EE-BD0E-F817307B11A6}" dt="2022-08-08T20:05:07.989" v="1067" actId="1076"/>
          <ac:spMkLst>
            <pc:docMk/>
            <pc:sldMk cId="1964267061" sldId="318"/>
            <ac:spMk id="18" creationId="{AF0C8762-9E27-62CD-2EBB-D14438890FBF}"/>
          </ac:spMkLst>
        </pc:spChg>
        <pc:picChg chg="add mod">
          <ac:chgData name="Escallier, Kaleena" userId="974d631b-e6b9-4836-80dc-0f59b4962da4" providerId="ADAL" clId="{7AE4DB00-3525-40EE-BD0E-F817307B11A6}" dt="2022-08-08T19:30:24.970" v="857" actId="1076"/>
          <ac:picMkLst>
            <pc:docMk/>
            <pc:sldMk cId="1964267061" sldId="318"/>
            <ac:picMk id="3" creationId="{3636B3B1-1E5A-D049-A2F8-65F4A312F067}"/>
          </ac:picMkLst>
        </pc:picChg>
        <pc:picChg chg="del">
          <ac:chgData name="Escallier, Kaleena" userId="974d631b-e6b9-4836-80dc-0f59b4962da4" providerId="ADAL" clId="{7AE4DB00-3525-40EE-BD0E-F817307B11A6}" dt="2022-08-08T19:26:42.157" v="844" actId="478"/>
          <ac:picMkLst>
            <pc:docMk/>
            <pc:sldMk cId="1964267061" sldId="318"/>
            <ac:picMk id="9" creationId="{727C5198-A47F-4409-A9FB-3A87551B6588}"/>
          </ac:picMkLst>
        </pc:picChg>
        <pc:picChg chg="add del mod">
          <ac:chgData name="Escallier, Kaleena" userId="974d631b-e6b9-4836-80dc-0f59b4962da4" providerId="ADAL" clId="{7AE4DB00-3525-40EE-BD0E-F817307B11A6}" dt="2022-08-08T20:04:56.729" v="1063"/>
          <ac:picMkLst>
            <pc:docMk/>
            <pc:sldMk cId="1964267061" sldId="318"/>
            <ac:picMk id="17" creationId="{23C2921C-B302-6A70-3295-8E7259A5C459}"/>
          </ac:picMkLst>
        </pc:picChg>
        <pc:cxnChg chg="add mod">
          <ac:chgData name="Escallier, Kaleena" userId="974d631b-e6b9-4836-80dc-0f59b4962da4" providerId="ADAL" clId="{7AE4DB00-3525-40EE-BD0E-F817307B11A6}" dt="2022-08-08T19:31:08.175" v="870" actId="1076"/>
          <ac:cxnSpMkLst>
            <pc:docMk/>
            <pc:sldMk cId="1964267061" sldId="318"/>
            <ac:cxnSpMk id="10" creationId="{F2BBB13C-5538-76D5-56E2-AD912E1C47A6}"/>
          </ac:cxnSpMkLst>
        </pc:cxnChg>
        <pc:cxnChg chg="add mod">
          <ac:chgData name="Escallier, Kaleena" userId="974d631b-e6b9-4836-80dc-0f59b4962da4" providerId="ADAL" clId="{7AE4DB00-3525-40EE-BD0E-F817307B11A6}" dt="2022-08-08T19:31:23.733" v="877" actId="1037"/>
          <ac:cxnSpMkLst>
            <pc:docMk/>
            <pc:sldMk cId="1964267061" sldId="318"/>
            <ac:cxnSpMk id="14" creationId="{9294805D-0191-2433-4A2A-0D4C8ED9941E}"/>
          </ac:cxnSpMkLst>
        </pc:cxnChg>
        <pc:cxnChg chg="add mod">
          <ac:chgData name="Escallier, Kaleena" userId="974d631b-e6b9-4836-80dc-0f59b4962da4" providerId="ADAL" clId="{7AE4DB00-3525-40EE-BD0E-F817307B11A6}" dt="2022-08-08T20:05:20.831" v="1071" actId="1076"/>
          <ac:cxnSpMkLst>
            <pc:docMk/>
            <pc:sldMk cId="1964267061" sldId="318"/>
            <ac:cxnSpMk id="19" creationId="{439A7D66-7BB4-1648-56C5-28521395749A}"/>
          </ac:cxnSpMkLst>
        </pc:cxnChg>
      </pc:sldChg>
      <pc:sldChg chg="addSp delSp modSp mod modNotesTx">
        <pc:chgData name="Escallier, Kaleena" userId="974d631b-e6b9-4836-80dc-0f59b4962da4" providerId="ADAL" clId="{7AE4DB00-3525-40EE-BD0E-F817307B11A6}" dt="2022-08-08T20:36:11.513" v="2799"/>
        <pc:sldMkLst>
          <pc:docMk/>
          <pc:sldMk cId="3388565789" sldId="319"/>
        </pc:sldMkLst>
        <pc:spChg chg="add mod">
          <ac:chgData name="Escallier, Kaleena" userId="974d631b-e6b9-4836-80dc-0f59b4962da4" providerId="ADAL" clId="{7AE4DB00-3525-40EE-BD0E-F817307B11A6}" dt="2022-08-08T20:23:11.604" v="2324" actId="14100"/>
          <ac:spMkLst>
            <pc:docMk/>
            <pc:sldMk cId="3388565789" sldId="319"/>
            <ac:spMk id="5" creationId="{59900A1E-D841-2356-2A44-6800D6B08A96}"/>
          </ac:spMkLst>
        </pc:spChg>
        <pc:spChg chg="mod">
          <ac:chgData name="Escallier, Kaleena" userId="974d631b-e6b9-4836-80dc-0f59b4962da4" providerId="ADAL" clId="{7AE4DB00-3525-40EE-BD0E-F817307B11A6}" dt="2022-08-08T20:36:11.513" v="2799"/>
          <ac:spMkLst>
            <pc:docMk/>
            <pc:sldMk cId="3388565789" sldId="319"/>
            <ac:spMk id="6" creationId="{00000000-0000-0000-0000-000000000000}"/>
          </ac:spMkLst>
        </pc:spChg>
        <pc:spChg chg="mod">
          <ac:chgData name="Escallier, Kaleena" userId="974d631b-e6b9-4836-80dc-0f59b4962da4" providerId="ADAL" clId="{7AE4DB00-3525-40EE-BD0E-F817307B11A6}" dt="2022-08-08T20:23:45.541" v="2330" actId="14861"/>
          <ac:spMkLst>
            <pc:docMk/>
            <pc:sldMk cId="3388565789" sldId="319"/>
            <ac:spMk id="7" creationId="{973F65D3-F12B-4DD7-8C14-2242A9C117DB}"/>
          </ac:spMkLst>
        </pc:spChg>
        <pc:spChg chg="mod">
          <ac:chgData name="Escallier, Kaleena" userId="974d631b-e6b9-4836-80dc-0f59b4962da4" providerId="ADAL" clId="{7AE4DB00-3525-40EE-BD0E-F817307B11A6}" dt="2022-08-08T20:23:35.964" v="2328" actId="14861"/>
          <ac:spMkLst>
            <pc:docMk/>
            <pc:sldMk cId="3388565789" sldId="319"/>
            <ac:spMk id="8" creationId="{2B39546E-CE33-4ECB-9D58-AC7A98E0DA59}"/>
          </ac:spMkLst>
        </pc:spChg>
        <pc:spChg chg="mod">
          <ac:chgData name="Escallier, Kaleena" userId="974d631b-e6b9-4836-80dc-0f59b4962da4" providerId="ADAL" clId="{7AE4DB00-3525-40EE-BD0E-F817307B11A6}" dt="2022-08-08T20:36:11.513" v="2799"/>
          <ac:spMkLst>
            <pc:docMk/>
            <pc:sldMk cId="3388565789" sldId="319"/>
            <ac:spMk id="11" creationId="{493AFAB1-5FE8-4AC5-BAF1-816EE7B4EE87}"/>
          </ac:spMkLst>
        </pc:spChg>
        <pc:spChg chg="add mod">
          <ac:chgData name="Escallier, Kaleena" userId="974d631b-e6b9-4836-80dc-0f59b4962da4" providerId="ADAL" clId="{7AE4DB00-3525-40EE-BD0E-F817307B11A6}" dt="2022-08-08T20:22:32.962" v="2319" actId="14861"/>
          <ac:spMkLst>
            <pc:docMk/>
            <pc:sldMk cId="3388565789" sldId="319"/>
            <ac:spMk id="16" creationId="{8D6F873F-EEDD-09A2-3D5A-EBBC3237EDE3}"/>
          </ac:spMkLst>
        </pc:spChg>
        <pc:spChg chg="add mod">
          <ac:chgData name="Escallier, Kaleena" userId="974d631b-e6b9-4836-80dc-0f59b4962da4" providerId="ADAL" clId="{7AE4DB00-3525-40EE-BD0E-F817307B11A6}" dt="2022-08-08T20:22:56.933" v="2321" actId="14861"/>
          <ac:spMkLst>
            <pc:docMk/>
            <pc:sldMk cId="3388565789" sldId="319"/>
            <ac:spMk id="21" creationId="{2CB0FD1A-1F18-393D-C764-F263F6F59BD5}"/>
          </ac:spMkLst>
        </pc:spChg>
        <pc:picChg chg="add del">
          <ac:chgData name="Escallier, Kaleena" userId="974d631b-e6b9-4836-80dc-0f59b4962da4" providerId="ADAL" clId="{7AE4DB00-3525-40EE-BD0E-F817307B11A6}" dt="2022-08-08T20:12:38.779" v="1995" actId="478"/>
          <ac:picMkLst>
            <pc:docMk/>
            <pc:sldMk cId="3388565789" sldId="319"/>
            <ac:picMk id="3" creationId="{06A87D60-A930-4D9E-9C09-F087AED41F58}"/>
          </ac:picMkLst>
        </pc:picChg>
        <pc:picChg chg="add mod ord">
          <ac:chgData name="Escallier, Kaleena" userId="974d631b-e6b9-4836-80dc-0f59b4962da4" providerId="ADAL" clId="{7AE4DB00-3525-40EE-BD0E-F817307B11A6}" dt="2022-08-08T20:12:50.607" v="1999" actId="1076"/>
          <ac:picMkLst>
            <pc:docMk/>
            <pc:sldMk cId="3388565789" sldId="319"/>
            <ac:picMk id="4" creationId="{48FEDBC2-33F6-D67E-A40C-BEEBB29BE93D}"/>
          </ac:picMkLst>
        </pc:picChg>
        <pc:picChg chg="add mod">
          <ac:chgData name="Escallier, Kaleena" userId="974d631b-e6b9-4836-80dc-0f59b4962da4" providerId="ADAL" clId="{7AE4DB00-3525-40EE-BD0E-F817307B11A6}" dt="2022-08-08T20:15:20.619" v="2023" actId="1076"/>
          <ac:picMkLst>
            <pc:docMk/>
            <pc:sldMk cId="3388565789" sldId="319"/>
            <ac:picMk id="13" creationId="{9FA70DB7-3292-7023-6D0F-18C9CB3AEF6B}"/>
          </ac:picMkLst>
        </pc:picChg>
        <pc:picChg chg="add mod modCrop">
          <ac:chgData name="Escallier, Kaleena" userId="974d631b-e6b9-4836-80dc-0f59b4962da4" providerId="ADAL" clId="{7AE4DB00-3525-40EE-BD0E-F817307B11A6}" dt="2022-08-08T20:18:47.012" v="2297" actId="1076"/>
          <ac:picMkLst>
            <pc:docMk/>
            <pc:sldMk cId="3388565789" sldId="319"/>
            <ac:picMk id="20" creationId="{111B1604-64CB-F603-AED4-E37AD4AB6CC4}"/>
          </ac:picMkLst>
        </pc:picChg>
        <pc:cxnChg chg="mod">
          <ac:chgData name="Escallier, Kaleena" userId="974d631b-e6b9-4836-80dc-0f59b4962da4" providerId="ADAL" clId="{7AE4DB00-3525-40EE-BD0E-F817307B11A6}" dt="2022-08-08T20:23:17.009" v="2326" actId="14861"/>
          <ac:cxnSpMkLst>
            <pc:docMk/>
            <pc:sldMk cId="3388565789" sldId="319"/>
            <ac:cxnSpMk id="14" creationId="{5F6EBDC3-6FE9-4485-BA82-2B31F5565C89}"/>
          </ac:cxnSpMkLst>
        </pc:cxnChg>
        <pc:cxnChg chg="mod">
          <ac:chgData name="Escallier, Kaleena" userId="974d631b-e6b9-4836-80dc-0f59b4962da4" providerId="ADAL" clId="{7AE4DB00-3525-40EE-BD0E-F817307B11A6}" dt="2022-08-08T20:23:40.413" v="2329" actId="14861"/>
          <ac:cxnSpMkLst>
            <pc:docMk/>
            <pc:sldMk cId="3388565789" sldId="319"/>
            <ac:cxnSpMk id="15" creationId="{65C64556-BABC-4DFC-B5C9-8EA29E11C4B2}"/>
          </ac:cxnSpMkLst>
        </pc:cxnChg>
        <pc:cxnChg chg="add mod">
          <ac:chgData name="Escallier, Kaleena" userId="974d631b-e6b9-4836-80dc-0f59b4962da4" providerId="ADAL" clId="{7AE4DB00-3525-40EE-BD0E-F817307B11A6}" dt="2022-08-08T20:22:45.589" v="2320" actId="14861"/>
          <ac:cxnSpMkLst>
            <pc:docMk/>
            <pc:sldMk cId="3388565789" sldId="319"/>
            <ac:cxnSpMk id="17" creationId="{F2163026-0C74-6155-44B1-F093B3E7427E}"/>
          </ac:cxnSpMkLst>
        </pc:cxnChg>
      </pc:sldChg>
      <pc:sldChg chg="addSp delSp modSp mod setBg">
        <pc:chgData name="Escallier, Kaleena" userId="974d631b-e6b9-4836-80dc-0f59b4962da4" providerId="ADAL" clId="{7AE4DB00-3525-40EE-BD0E-F817307B11A6}" dt="2022-08-08T20:36:16.523" v="2800"/>
        <pc:sldMkLst>
          <pc:docMk/>
          <pc:sldMk cId="2947743800" sldId="321"/>
        </pc:sldMkLst>
        <pc:spChg chg="mod">
          <ac:chgData name="Escallier, Kaleena" userId="974d631b-e6b9-4836-80dc-0f59b4962da4" providerId="ADAL" clId="{7AE4DB00-3525-40EE-BD0E-F817307B11A6}" dt="2022-08-08T20:36:11.513" v="2799"/>
          <ac:spMkLst>
            <pc:docMk/>
            <pc:sldMk cId="2947743800" sldId="321"/>
            <ac:spMk id="2" creationId="{5EB9F1F5-77EC-4AA7-B05A-141ACDDC40E8}"/>
          </ac:spMkLst>
        </pc:spChg>
        <pc:spChg chg="mod">
          <ac:chgData name="Escallier, Kaleena" userId="974d631b-e6b9-4836-80dc-0f59b4962da4" providerId="ADAL" clId="{7AE4DB00-3525-40EE-BD0E-F817307B11A6}" dt="2022-08-08T20:36:11.513" v="2799"/>
          <ac:spMkLst>
            <pc:docMk/>
            <pc:sldMk cId="2947743800" sldId="321"/>
            <ac:spMk id="3" creationId="{2ACFEE2C-A2AF-4F16-B24F-E9E0439EB6FC}"/>
          </ac:spMkLst>
        </pc:spChg>
        <pc:spChg chg="mod">
          <ac:chgData name="Escallier, Kaleena" userId="974d631b-e6b9-4836-80dc-0f59b4962da4" providerId="ADAL" clId="{7AE4DB00-3525-40EE-BD0E-F817307B11A6}" dt="2022-08-08T20:36:11.513" v="2799"/>
          <ac:spMkLst>
            <pc:docMk/>
            <pc:sldMk cId="2947743800" sldId="321"/>
            <ac:spMk id="4" creationId="{8398C5B4-B82F-4150-A005-F351C5F104B9}"/>
          </ac:spMkLst>
        </pc:spChg>
        <pc:spChg chg="del">
          <ac:chgData name="Escallier, Kaleena" userId="974d631b-e6b9-4836-80dc-0f59b4962da4" providerId="ADAL" clId="{7AE4DB00-3525-40EE-BD0E-F817307B11A6}" dt="2022-08-08T20:33:29.734" v="2731" actId="478"/>
          <ac:spMkLst>
            <pc:docMk/>
            <pc:sldMk cId="2947743800" sldId="321"/>
            <ac:spMk id="6" creationId="{8A15B4B0-9887-427D-88B0-D3282A24FE08}"/>
          </ac:spMkLst>
        </pc:spChg>
        <pc:spChg chg="add mod">
          <ac:chgData name="Escallier, Kaleena" userId="974d631b-e6b9-4836-80dc-0f59b4962da4" providerId="ADAL" clId="{7AE4DB00-3525-40EE-BD0E-F817307B11A6}" dt="2022-08-08T20:33:50.831" v="2737" actId="14100"/>
          <ac:spMkLst>
            <pc:docMk/>
            <pc:sldMk cId="2947743800" sldId="321"/>
            <ac:spMk id="8" creationId="{89D3895B-8A61-A963-604C-F7AB28BAF062}"/>
          </ac:spMkLst>
        </pc:spChg>
        <pc:picChg chg="del">
          <ac:chgData name="Escallier, Kaleena" userId="974d631b-e6b9-4836-80dc-0f59b4962da4" providerId="ADAL" clId="{7AE4DB00-3525-40EE-BD0E-F817307B11A6}" dt="2022-08-08T20:33:27.518" v="2730" actId="478"/>
          <ac:picMkLst>
            <pc:docMk/>
            <pc:sldMk cId="2947743800" sldId="321"/>
            <ac:picMk id="5" creationId="{DC97D505-E4C5-45DF-92B0-1641C3F433A6}"/>
          </ac:picMkLst>
        </pc:picChg>
        <pc:picChg chg="add mod modCrop">
          <ac:chgData name="Escallier, Kaleena" userId="974d631b-e6b9-4836-80dc-0f59b4962da4" providerId="ADAL" clId="{7AE4DB00-3525-40EE-BD0E-F817307B11A6}" dt="2022-08-08T20:33:34.446" v="2734" actId="1076"/>
          <ac:picMkLst>
            <pc:docMk/>
            <pc:sldMk cId="2947743800" sldId="321"/>
            <ac:picMk id="7" creationId="{03CB4F5B-5ECC-A228-4562-223926A5238B}"/>
          </ac:picMkLst>
        </pc:picChg>
      </pc:sldChg>
      <pc:sldChg chg="addSp delSp modSp mod modNotesTx">
        <pc:chgData name="Escallier, Kaleena" userId="974d631b-e6b9-4836-80dc-0f59b4962da4" providerId="ADAL" clId="{7AE4DB00-3525-40EE-BD0E-F817307B11A6}" dt="2022-08-08T20:36:11.513" v="2799"/>
        <pc:sldMkLst>
          <pc:docMk/>
          <pc:sldMk cId="568912783" sldId="322"/>
        </pc:sldMkLst>
        <pc:spChg chg="mod">
          <ac:chgData name="Escallier, Kaleena" userId="974d631b-e6b9-4836-80dc-0f59b4962da4" providerId="ADAL" clId="{7AE4DB00-3525-40EE-BD0E-F817307B11A6}" dt="2022-08-08T20:36:11.513" v="2799"/>
          <ac:spMkLst>
            <pc:docMk/>
            <pc:sldMk cId="568912783" sldId="322"/>
            <ac:spMk id="2" creationId="{059563DE-6EAF-4BFC-A3AA-305933446334}"/>
          </ac:spMkLst>
        </pc:spChg>
        <pc:spChg chg="add mod">
          <ac:chgData name="Escallier, Kaleena" userId="974d631b-e6b9-4836-80dc-0f59b4962da4" providerId="ADAL" clId="{7AE4DB00-3525-40EE-BD0E-F817307B11A6}" dt="2022-08-08T20:34:26.620" v="2750" actId="14100"/>
          <ac:spMkLst>
            <pc:docMk/>
            <pc:sldMk cId="568912783" sldId="322"/>
            <ac:spMk id="4" creationId="{5E242D61-BEEB-1075-DCD3-43FFE8596173}"/>
          </ac:spMkLst>
        </pc:spChg>
        <pc:spChg chg="mod">
          <ac:chgData name="Escallier, Kaleena" userId="974d631b-e6b9-4836-80dc-0f59b4962da4" providerId="ADAL" clId="{7AE4DB00-3525-40EE-BD0E-F817307B11A6}" dt="2022-08-08T20:36:11.513" v="2799"/>
          <ac:spMkLst>
            <pc:docMk/>
            <pc:sldMk cId="568912783" sldId="322"/>
            <ac:spMk id="5" creationId="{558D4B45-21BB-4011-872F-084B4A6DAFED}"/>
          </ac:spMkLst>
        </pc:spChg>
        <pc:spChg chg="del">
          <ac:chgData name="Escallier, Kaleena" userId="974d631b-e6b9-4836-80dc-0f59b4962da4" providerId="ADAL" clId="{7AE4DB00-3525-40EE-BD0E-F817307B11A6}" dt="2022-08-08T20:34:03.713" v="2739" actId="478"/>
          <ac:spMkLst>
            <pc:docMk/>
            <pc:sldMk cId="568912783" sldId="322"/>
            <ac:spMk id="12" creationId="{2FD29703-86D4-4D4D-B558-472C77CC4988}"/>
          </ac:spMkLst>
        </pc:spChg>
        <pc:picChg chg="add mod">
          <ac:chgData name="Escallier, Kaleena" userId="974d631b-e6b9-4836-80dc-0f59b4962da4" providerId="ADAL" clId="{7AE4DB00-3525-40EE-BD0E-F817307B11A6}" dt="2022-08-08T20:34:12.410" v="2744" actId="1076"/>
          <ac:picMkLst>
            <pc:docMk/>
            <pc:sldMk cId="568912783" sldId="322"/>
            <ac:picMk id="3" creationId="{D0F2F6C9-24BD-CC39-35E3-61CDD3E97092}"/>
          </ac:picMkLst>
        </pc:picChg>
        <pc:picChg chg="del">
          <ac:chgData name="Escallier, Kaleena" userId="974d631b-e6b9-4836-80dc-0f59b4962da4" providerId="ADAL" clId="{7AE4DB00-3525-40EE-BD0E-F817307B11A6}" dt="2022-08-08T20:34:01.610" v="2738" actId="478"/>
          <ac:picMkLst>
            <pc:docMk/>
            <pc:sldMk cId="568912783" sldId="322"/>
            <ac:picMk id="9" creationId="{396BAB52-8C0E-4677-8911-E82D50E494FE}"/>
          </ac:picMkLst>
        </pc:picChg>
      </pc:sldChg>
      <pc:sldChg chg="modSp setBg">
        <pc:chgData name="Escallier, Kaleena" userId="974d631b-e6b9-4836-80dc-0f59b4962da4" providerId="ADAL" clId="{7AE4DB00-3525-40EE-BD0E-F817307B11A6}" dt="2022-08-08T20:36:20.698" v="2801"/>
        <pc:sldMkLst>
          <pc:docMk/>
          <pc:sldMk cId="2773383299" sldId="323"/>
        </pc:sldMkLst>
        <pc:spChg chg="mod">
          <ac:chgData name="Escallier, Kaleena" userId="974d631b-e6b9-4836-80dc-0f59b4962da4" providerId="ADAL" clId="{7AE4DB00-3525-40EE-BD0E-F817307B11A6}" dt="2022-08-08T20:36:11.513" v="2799"/>
          <ac:spMkLst>
            <pc:docMk/>
            <pc:sldMk cId="2773383299" sldId="323"/>
            <ac:spMk id="3" creationId="{2ACFEE2C-A2AF-4F16-B24F-E9E0439EB6FC}"/>
          </ac:spMkLst>
        </pc:spChg>
      </pc:sldChg>
      <pc:sldChg chg="addSp delSp modSp mod">
        <pc:chgData name="Escallier, Kaleena" userId="974d631b-e6b9-4836-80dc-0f59b4962da4" providerId="ADAL" clId="{7AE4DB00-3525-40EE-BD0E-F817307B11A6}" dt="2022-08-08T20:36:11.513" v="2799"/>
        <pc:sldMkLst>
          <pc:docMk/>
          <pc:sldMk cId="832756835" sldId="324"/>
        </pc:sldMkLst>
        <pc:spChg chg="del">
          <ac:chgData name="Escallier, Kaleena" userId="974d631b-e6b9-4836-80dc-0f59b4962da4" providerId="ADAL" clId="{7AE4DB00-3525-40EE-BD0E-F817307B11A6}" dt="2022-08-08T20:31:58.386" v="2714" actId="478"/>
          <ac:spMkLst>
            <pc:docMk/>
            <pc:sldMk cId="832756835" sldId="324"/>
            <ac:spMk id="7" creationId="{3DBACD2B-89FC-4786-9B98-994A161229CA}"/>
          </ac:spMkLst>
        </pc:spChg>
        <pc:spChg chg="add mod">
          <ac:chgData name="Escallier, Kaleena" userId="974d631b-e6b9-4836-80dc-0f59b4962da4" providerId="ADAL" clId="{7AE4DB00-3525-40EE-BD0E-F817307B11A6}" dt="2022-08-08T20:32:37.414" v="2726" actId="14100"/>
          <ac:spMkLst>
            <pc:docMk/>
            <pc:sldMk cId="832756835" sldId="324"/>
            <ac:spMk id="8" creationId="{1A6F9712-F09C-4AC3-93F9-AFB724BB5E77}"/>
          </ac:spMkLst>
        </pc:spChg>
        <pc:spChg chg="del">
          <ac:chgData name="Escallier, Kaleena" userId="974d631b-e6b9-4836-80dc-0f59b4962da4" providerId="ADAL" clId="{7AE4DB00-3525-40EE-BD0E-F817307B11A6}" dt="2022-08-08T20:32:01.090" v="2716" actId="478"/>
          <ac:spMkLst>
            <pc:docMk/>
            <pc:sldMk cId="832756835" sldId="324"/>
            <ac:spMk id="9" creationId="{197FCE65-5D51-49F7-A7B6-7584FE899521}"/>
          </ac:spMkLst>
        </pc:spChg>
        <pc:spChg chg="mod">
          <ac:chgData name="Escallier, Kaleena" userId="974d631b-e6b9-4836-80dc-0f59b4962da4" providerId="ADAL" clId="{7AE4DB00-3525-40EE-BD0E-F817307B11A6}" dt="2022-08-08T20:36:11.513" v="2799"/>
          <ac:spMkLst>
            <pc:docMk/>
            <pc:sldMk cId="832756835" sldId="324"/>
            <ac:spMk id="11" creationId="{493AFAB1-5FE8-4AC5-BAF1-816EE7B4EE87}"/>
          </ac:spMkLst>
        </pc:spChg>
        <pc:spChg chg="del">
          <ac:chgData name="Escallier, Kaleena" userId="974d631b-e6b9-4836-80dc-0f59b4962da4" providerId="ADAL" clId="{7AE4DB00-3525-40EE-BD0E-F817307B11A6}" dt="2022-08-08T20:31:59.226" v="2715" actId="478"/>
          <ac:spMkLst>
            <pc:docMk/>
            <pc:sldMk cId="832756835" sldId="324"/>
            <ac:spMk id="12" creationId="{A15A8648-FB5F-4D5A-B822-336813008A99}"/>
          </ac:spMkLst>
        </pc:spChg>
        <pc:spChg chg="del">
          <ac:chgData name="Escallier, Kaleena" userId="974d631b-e6b9-4836-80dc-0f59b4962da4" providerId="ADAL" clId="{7AE4DB00-3525-40EE-BD0E-F817307B11A6}" dt="2022-08-08T20:32:07.457" v="2719" actId="478"/>
          <ac:spMkLst>
            <pc:docMk/>
            <pc:sldMk cId="832756835" sldId="324"/>
            <ac:spMk id="13" creationId="{A92B3994-FDD8-4F72-807D-CE5C179B7EB4}"/>
          </ac:spMkLst>
        </pc:spChg>
        <pc:picChg chg="del">
          <ac:chgData name="Escallier, Kaleena" userId="974d631b-e6b9-4836-80dc-0f59b4962da4" providerId="ADAL" clId="{7AE4DB00-3525-40EE-BD0E-F817307B11A6}" dt="2022-08-08T20:31:52.642" v="2712" actId="478"/>
          <ac:picMkLst>
            <pc:docMk/>
            <pc:sldMk cId="832756835" sldId="324"/>
            <ac:picMk id="3" creationId="{05A3F92F-4B32-43CA-818E-926C25B02289}"/>
          </ac:picMkLst>
        </pc:picChg>
        <pc:picChg chg="add mod">
          <ac:chgData name="Escallier, Kaleena" userId="974d631b-e6b9-4836-80dc-0f59b4962da4" providerId="ADAL" clId="{7AE4DB00-3525-40EE-BD0E-F817307B11A6}" dt="2022-08-08T20:32:21.507" v="2722" actId="1076"/>
          <ac:picMkLst>
            <pc:docMk/>
            <pc:sldMk cId="832756835" sldId="324"/>
            <ac:picMk id="4" creationId="{4060DDFB-DCFB-1377-E6FD-8E86DD1548E5}"/>
          </ac:picMkLst>
        </pc:picChg>
        <pc:picChg chg="del">
          <ac:chgData name="Escallier, Kaleena" userId="974d631b-e6b9-4836-80dc-0f59b4962da4" providerId="ADAL" clId="{7AE4DB00-3525-40EE-BD0E-F817307B11A6}" dt="2022-08-08T20:32:06.178" v="2718" actId="478"/>
          <ac:picMkLst>
            <pc:docMk/>
            <pc:sldMk cId="832756835" sldId="324"/>
            <ac:picMk id="5" creationId="{DB4B393C-EE65-413B-AC0C-87D51F4D522F}"/>
          </ac:picMkLst>
        </pc:picChg>
        <pc:cxnChg chg="del">
          <ac:chgData name="Escallier, Kaleena" userId="974d631b-e6b9-4836-80dc-0f59b4962da4" providerId="ADAL" clId="{7AE4DB00-3525-40EE-BD0E-F817307B11A6}" dt="2022-08-08T20:32:04.922" v="2717" actId="478"/>
          <ac:cxnSpMkLst>
            <pc:docMk/>
            <pc:sldMk cId="832756835" sldId="324"/>
            <ac:cxnSpMk id="23" creationId="{0C81EBC3-E850-4336-AB72-18B9306B2307}"/>
          </ac:cxnSpMkLst>
        </pc:cxnChg>
      </pc:sldChg>
      <pc:sldChg chg="addSp delSp modSp mod">
        <pc:chgData name="Escallier, Kaleena" userId="974d631b-e6b9-4836-80dc-0f59b4962da4" providerId="ADAL" clId="{7AE4DB00-3525-40EE-BD0E-F817307B11A6}" dt="2022-08-08T20:20:55.465" v="2303" actId="14100"/>
        <pc:sldMkLst>
          <pc:docMk/>
          <pc:sldMk cId="3443729661" sldId="325"/>
        </pc:sldMkLst>
        <pc:picChg chg="add mod">
          <ac:chgData name="Escallier, Kaleena" userId="974d631b-e6b9-4836-80dc-0f59b4962da4" providerId="ADAL" clId="{7AE4DB00-3525-40EE-BD0E-F817307B11A6}" dt="2022-08-08T20:20:55.465" v="2303" actId="14100"/>
          <ac:picMkLst>
            <pc:docMk/>
            <pc:sldMk cId="3443729661" sldId="325"/>
            <ac:picMk id="4" creationId="{F04B0841-03B1-6951-2D0F-FBE8513F4C84}"/>
          </ac:picMkLst>
        </pc:picChg>
        <pc:picChg chg="del">
          <ac:chgData name="Escallier, Kaleena" userId="974d631b-e6b9-4836-80dc-0f59b4962da4" providerId="ADAL" clId="{7AE4DB00-3525-40EE-BD0E-F817307B11A6}" dt="2022-08-08T20:20:50.943" v="2301" actId="478"/>
          <ac:picMkLst>
            <pc:docMk/>
            <pc:sldMk cId="3443729661" sldId="325"/>
            <ac:picMk id="5" creationId="{238D465D-8C38-4BE3-92A7-AA4A5DB6252C}"/>
          </ac:picMkLst>
        </pc:picChg>
      </pc:sldChg>
      <pc:sldChg chg="addSp delSp modSp mod modNotesTx">
        <pc:chgData name="Escallier, Kaleena" userId="974d631b-e6b9-4836-80dc-0f59b4962da4" providerId="ADAL" clId="{7AE4DB00-3525-40EE-BD0E-F817307B11A6}" dt="2022-08-08T20:31:08.064" v="2711" actId="6549"/>
        <pc:sldMkLst>
          <pc:docMk/>
          <pc:sldMk cId="3780352244" sldId="326"/>
        </pc:sldMkLst>
        <pc:spChg chg="mod">
          <ac:chgData name="Escallier, Kaleena" userId="974d631b-e6b9-4836-80dc-0f59b4962da4" providerId="ADAL" clId="{7AE4DB00-3525-40EE-BD0E-F817307B11A6}" dt="2022-08-08T20:27:06.954" v="2389" actId="1036"/>
          <ac:spMkLst>
            <pc:docMk/>
            <pc:sldMk cId="3780352244" sldId="326"/>
            <ac:spMk id="4" creationId="{3A57FDE7-2D3A-430D-A5ED-07EC216DAA4E}"/>
          </ac:spMkLst>
        </pc:spChg>
        <pc:spChg chg="mod">
          <ac:chgData name="Escallier, Kaleena" userId="974d631b-e6b9-4836-80dc-0f59b4962da4" providerId="ADAL" clId="{7AE4DB00-3525-40EE-BD0E-F817307B11A6}" dt="2022-08-08T20:27:06.954" v="2389" actId="1036"/>
          <ac:spMkLst>
            <pc:docMk/>
            <pc:sldMk cId="3780352244" sldId="326"/>
            <ac:spMk id="7" creationId="{B16ABAC2-44F8-4FE5-A085-B53BA732F58A}"/>
          </ac:spMkLst>
        </pc:spChg>
        <pc:spChg chg="mod">
          <ac:chgData name="Escallier, Kaleena" userId="974d631b-e6b9-4836-80dc-0f59b4962da4" providerId="ADAL" clId="{7AE4DB00-3525-40EE-BD0E-F817307B11A6}" dt="2022-08-08T20:27:06.954" v="2389" actId="1036"/>
          <ac:spMkLst>
            <pc:docMk/>
            <pc:sldMk cId="3780352244" sldId="326"/>
            <ac:spMk id="8" creationId="{59FF4E29-2C9A-4636-BFFF-1E4066AB7A40}"/>
          </ac:spMkLst>
        </pc:spChg>
        <pc:spChg chg="mod">
          <ac:chgData name="Escallier, Kaleena" userId="974d631b-e6b9-4836-80dc-0f59b4962da4" providerId="ADAL" clId="{7AE4DB00-3525-40EE-BD0E-F817307B11A6}" dt="2022-08-08T20:27:06.954" v="2389" actId="1036"/>
          <ac:spMkLst>
            <pc:docMk/>
            <pc:sldMk cId="3780352244" sldId="326"/>
            <ac:spMk id="15" creationId="{8200AA0D-B395-4CA6-9B6F-797B5643DD5B}"/>
          </ac:spMkLst>
        </pc:spChg>
        <pc:spChg chg="mod ord">
          <ac:chgData name="Escallier, Kaleena" userId="974d631b-e6b9-4836-80dc-0f59b4962da4" providerId="ADAL" clId="{7AE4DB00-3525-40EE-BD0E-F817307B11A6}" dt="2022-08-08T20:27:20.699" v="2391" actId="1076"/>
          <ac:spMkLst>
            <pc:docMk/>
            <pc:sldMk cId="3780352244" sldId="326"/>
            <ac:spMk id="20" creationId="{E83EA8B9-6B6B-42A7-BB75-911A3E9F0EC6}"/>
          </ac:spMkLst>
        </pc:spChg>
        <pc:picChg chg="add mod ord">
          <ac:chgData name="Escallier, Kaleena" userId="974d631b-e6b9-4836-80dc-0f59b4962da4" providerId="ADAL" clId="{7AE4DB00-3525-40EE-BD0E-F817307B11A6}" dt="2022-08-08T20:27:06.954" v="2389" actId="1036"/>
          <ac:picMkLst>
            <pc:docMk/>
            <pc:sldMk cId="3780352244" sldId="326"/>
            <ac:picMk id="3" creationId="{412D4348-664A-24D0-BC60-D91EBA66A628}"/>
          </ac:picMkLst>
        </pc:picChg>
        <pc:picChg chg="add mod">
          <ac:chgData name="Escallier, Kaleena" userId="974d631b-e6b9-4836-80dc-0f59b4962da4" providerId="ADAL" clId="{7AE4DB00-3525-40EE-BD0E-F817307B11A6}" dt="2022-08-08T20:27:13.533" v="2390" actId="1076"/>
          <ac:picMkLst>
            <pc:docMk/>
            <pc:sldMk cId="3780352244" sldId="326"/>
            <ac:picMk id="6" creationId="{3D67A3B9-56B9-AAD1-C300-831451520E09}"/>
          </ac:picMkLst>
        </pc:picChg>
        <pc:picChg chg="del">
          <ac:chgData name="Escallier, Kaleena" userId="974d631b-e6b9-4836-80dc-0f59b4962da4" providerId="ADAL" clId="{7AE4DB00-3525-40EE-BD0E-F817307B11A6}" dt="2022-08-08T20:21:31.339" v="2305" actId="478"/>
          <ac:picMkLst>
            <pc:docMk/>
            <pc:sldMk cId="3780352244" sldId="326"/>
            <ac:picMk id="14" creationId="{33043F2A-C796-496A-B7D1-36F40B7FDBE8}"/>
          </ac:picMkLst>
        </pc:picChg>
        <pc:picChg chg="del">
          <ac:chgData name="Escallier, Kaleena" userId="974d631b-e6b9-4836-80dc-0f59b4962da4" providerId="ADAL" clId="{7AE4DB00-3525-40EE-BD0E-F817307B11A6}" dt="2022-08-08T20:21:33.489" v="2306" actId="478"/>
          <ac:picMkLst>
            <pc:docMk/>
            <pc:sldMk cId="3780352244" sldId="326"/>
            <ac:picMk id="16" creationId="{3D4D5EC8-EA72-4E8A-80D4-04EADC4AE181}"/>
          </ac:picMkLst>
        </pc:picChg>
        <pc:cxnChg chg="del mod">
          <ac:chgData name="Escallier, Kaleena" userId="974d631b-e6b9-4836-80dc-0f59b4962da4" providerId="ADAL" clId="{7AE4DB00-3525-40EE-BD0E-F817307B11A6}" dt="2022-08-08T20:27:47.806" v="2398" actId="478"/>
          <ac:cxnSpMkLst>
            <pc:docMk/>
            <pc:sldMk cId="3780352244" sldId="326"/>
            <ac:cxnSpMk id="9" creationId="{6584847B-F65D-4F11-A167-23C239CD5016}"/>
          </ac:cxnSpMkLst>
        </pc:cxnChg>
        <pc:cxnChg chg="del mod">
          <ac:chgData name="Escallier, Kaleena" userId="974d631b-e6b9-4836-80dc-0f59b4962da4" providerId="ADAL" clId="{7AE4DB00-3525-40EE-BD0E-F817307B11A6}" dt="2022-08-08T20:27:46.198" v="2396" actId="478"/>
          <ac:cxnSpMkLst>
            <pc:docMk/>
            <pc:sldMk cId="3780352244" sldId="326"/>
            <ac:cxnSpMk id="11" creationId="{62BEAFEF-CA6B-49C8-84C3-41AC810FCA99}"/>
          </ac:cxnSpMkLst>
        </pc:cxnChg>
        <pc:cxnChg chg="del mod">
          <ac:chgData name="Escallier, Kaleena" userId="974d631b-e6b9-4836-80dc-0f59b4962da4" providerId="ADAL" clId="{7AE4DB00-3525-40EE-BD0E-F817307B11A6}" dt="2022-08-08T20:27:43.006" v="2395" actId="478"/>
          <ac:cxnSpMkLst>
            <pc:docMk/>
            <pc:sldMk cId="3780352244" sldId="326"/>
            <ac:cxnSpMk id="12" creationId="{18417F97-18E5-4312-A0E1-E7788010DE74}"/>
          </ac:cxnSpMkLst>
        </pc:cxnChg>
        <pc:cxnChg chg="del mod">
          <ac:chgData name="Escallier, Kaleena" userId="974d631b-e6b9-4836-80dc-0f59b4962da4" providerId="ADAL" clId="{7AE4DB00-3525-40EE-BD0E-F817307B11A6}" dt="2022-08-08T20:27:47.022" v="2397" actId="478"/>
          <ac:cxnSpMkLst>
            <pc:docMk/>
            <pc:sldMk cId="3780352244" sldId="326"/>
            <ac:cxnSpMk id="13" creationId="{AAB8D754-53FB-496E-82D7-B46E18C2F86A}"/>
          </ac:cxnSpMkLst>
        </pc:cxnChg>
        <pc:cxnChg chg="mod ord">
          <ac:chgData name="Escallier, Kaleena" userId="974d631b-e6b9-4836-80dc-0f59b4962da4" providerId="ADAL" clId="{7AE4DB00-3525-40EE-BD0E-F817307B11A6}" dt="2022-08-08T20:27:24.188" v="2392" actId="1076"/>
          <ac:cxnSpMkLst>
            <pc:docMk/>
            <pc:sldMk cId="3780352244" sldId="326"/>
            <ac:cxnSpMk id="17" creationId="{D0C7E977-6E7D-46A6-A147-9D38B98A199B}"/>
          </ac:cxnSpMkLst>
        </pc:cxnChg>
      </pc:sldChg>
      <pc:sldChg chg="modSp">
        <pc:chgData name="Escallier, Kaleena" userId="974d631b-e6b9-4836-80dc-0f59b4962da4" providerId="ADAL" clId="{7AE4DB00-3525-40EE-BD0E-F817307B11A6}" dt="2022-08-08T20:36:11.513" v="2799"/>
        <pc:sldMkLst>
          <pc:docMk/>
          <pc:sldMk cId="899031513" sldId="406"/>
        </pc:sldMkLst>
        <pc:spChg chg="mod">
          <ac:chgData name="Escallier, Kaleena" userId="974d631b-e6b9-4836-80dc-0f59b4962da4" providerId="ADAL" clId="{7AE4DB00-3525-40EE-BD0E-F817307B11A6}" dt="2022-08-08T20:36:11.513" v="2799"/>
          <ac:spMkLst>
            <pc:docMk/>
            <pc:sldMk cId="899031513" sldId="406"/>
            <ac:spMk id="2" creationId="{5FBF70BD-9B7B-40EB-BFB2-D969CA7C41F0}"/>
          </ac:spMkLst>
        </pc:spChg>
        <pc:spChg chg="mod">
          <ac:chgData name="Escallier, Kaleena" userId="974d631b-e6b9-4836-80dc-0f59b4962da4" providerId="ADAL" clId="{7AE4DB00-3525-40EE-BD0E-F817307B11A6}" dt="2022-08-08T20:36:11.513" v="2799"/>
          <ac:spMkLst>
            <pc:docMk/>
            <pc:sldMk cId="899031513" sldId="406"/>
            <ac:spMk id="4" creationId="{FBBA2A5B-CE62-4078-B3D9-46C2D9107A90}"/>
          </ac:spMkLst>
        </pc:spChg>
      </pc:sldChg>
      <pc:sldChg chg="modSp">
        <pc:chgData name="Escallier, Kaleena" userId="974d631b-e6b9-4836-80dc-0f59b4962da4" providerId="ADAL" clId="{7AE4DB00-3525-40EE-BD0E-F817307B11A6}" dt="2022-08-08T20:36:11.513" v="2799"/>
        <pc:sldMkLst>
          <pc:docMk/>
          <pc:sldMk cId="1631467306" sldId="412"/>
        </pc:sldMkLst>
        <pc:spChg chg="mod">
          <ac:chgData name="Escallier, Kaleena" userId="974d631b-e6b9-4836-80dc-0f59b4962da4" providerId="ADAL" clId="{7AE4DB00-3525-40EE-BD0E-F817307B11A6}" dt="2022-08-08T20:36:11.513" v="2799"/>
          <ac:spMkLst>
            <pc:docMk/>
            <pc:sldMk cId="1631467306" sldId="412"/>
            <ac:spMk id="2" creationId="{389E3B89-D6C2-4E94-81B8-93FF6E6C3E27}"/>
          </ac:spMkLst>
        </pc:spChg>
        <pc:spChg chg="mod">
          <ac:chgData name="Escallier, Kaleena" userId="974d631b-e6b9-4836-80dc-0f59b4962da4" providerId="ADAL" clId="{7AE4DB00-3525-40EE-BD0E-F817307B11A6}" dt="2022-08-08T20:36:11.513" v="2799"/>
          <ac:spMkLst>
            <pc:docMk/>
            <pc:sldMk cId="1631467306" sldId="412"/>
            <ac:spMk id="4" creationId="{45C635F3-0BD1-4CE9-87C4-1C8D3A9A7AB6}"/>
          </ac:spMkLst>
        </pc:spChg>
      </pc:sldChg>
      <pc:sldChg chg="modSp">
        <pc:chgData name="Escallier, Kaleena" userId="974d631b-e6b9-4836-80dc-0f59b4962da4" providerId="ADAL" clId="{7AE4DB00-3525-40EE-BD0E-F817307B11A6}" dt="2022-08-08T20:36:11.513" v="2799"/>
        <pc:sldMkLst>
          <pc:docMk/>
          <pc:sldMk cId="2006639775" sldId="710"/>
        </pc:sldMkLst>
        <pc:spChg chg="mod">
          <ac:chgData name="Escallier, Kaleena" userId="974d631b-e6b9-4836-80dc-0f59b4962da4" providerId="ADAL" clId="{7AE4DB00-3525-40EE-BD0E-F817307B11A6}" dt="2022-08-08T20:36:11.513" v="2799"/>
          <ac:spMkLst>
            <pc:docMk/>
            <pc:sldMk cId="2006639775" sldId="710"/>
            <ac:spMk id="2" creationId="{D3082B69-A103-47BF-9268-430F25C45869}"/>
          </ac:spMkLst>
        </pc:spChg>
        <pc:spChg chg="mod">
          <ac:chgData name="Escallier, Kaleena" userId="974d631b-e6b9-4836-80dc-0f59b4962da4" providerId="ADAL" clId="{7AE4DB00-3525-40EE-BD0E-F817307B11A6}" dt="2022-08-08T20:36:11.513" v="2799"/>
          <ac:spMkLst>
            <pc:docMk/>
            <pc:sldMk cId="2006639775" sldId="710"/>
            <ac:spMk id="3" creationId="{6226CD19-E5C0-4F4F-9356-2B93533E3F2A}"/>
          </ac:spMkLst>
        </pc:spChg>
      </pc:sldChg>
      <pc:sldChg chg="modSp">
        <pc:chgData name="Escallier, Kaleena" userId="974d631b-e6b9-4836-80dc-0f59b4962da4" providerId="ADAL" clId="{7AE4DB00-3525-40EE-BD0E-F817307B11A6}" dt="2022-08-08T20:36:11.513" v="2799"/>
        <pc:sldMkLst>
          <pc:docMk/>
          <pc:sldMk cId="2150023712" sldId="743"/>
        </pc:sldMkLst>
        <pc:spChg chg="mod">
          <ac:chgData name="Escallier, Kaleena" userId="974d631b-e6b9-4836-80dc-0f59b4962da4" providerId="ADAL" clId="{7AE4DB00-3525-40EE-BD0E-F817307B11A6}" dt="2022-08-08T20:36:11.513" v="2799"/>
          <ac:spMkLst>
            <pc:docMk/>
            <pc:sldMk cId="2150023712" sldId="743"/>
            <ac:spMk id="5" creationId="{B7D5C69C-1E6D-4447-9EA4-841EBBDABC07}"/>
          </ac:spMkLst>
        </pc:spChg>
      </pc:sldChg>
      <pc:sldChg chg="modSp">
        <pc:chgData name="Escallier, Kaleena" userId="974d631b-e6b9-4836-80dc-0f59b4962da4" providerId="ADAL" clId="{7AE4DB00-3525-40EE-BD0E-F817307B11A6}" dt="2022-08-08T20:36:11.513" v="2799"/>
        <pc:sldMkLst>
          <pc:docMk/>
          <pc:sldMk cId="3744356860" sldId="744"/>
        </pc:sldMkLst>
        <pc:spChg chg="mod">
          <ac:chgData name="Escallier, Kaleena" userId="974d631b-e6b9-4836-80dc-0f59b4962da4" providerId="ADAL" clId="{7AE4DB00-3525-40EE-BD0E-F817307B11A6}" dt="2022-08-08T20:36:11.513" v="2799"/>
          <ac:spMkLst>
            <pc:docMk/>
            <pc:sldMk cId="3744356860" sldId="744"/>
            <ac:spMk id="2" creationId="{E97D3D15-8EF2-45AA-91B6-11E9CDFCD30C}"/>
          </ac:spMkLst>
        </pc:spChg>
      </pc:sldChg>
      <pc:sldChg chg="modSp">
        <pc:chgData name="Escallier, Kaleena" userId="974d631b-e6b9-4836-80dc-0f59b4962da4" providerId="ADAL" clId="{7AE4DB00-3525-40EE-BD0E-F817307B11A6}" dt="2022-08-08T20:36:11.513" v="2799"/>
        <pc:sldMkLst>
          <pc:docMk/>
          <pc:sldMk cId="3720114856" sldId="1903"/>
        </pc:sldMkLst>
        <pc:spChg chg="mod">
          <ac:chgData name="Escallier, Kaleena" userId="974d631b-e6b9-4836-80dc-0f59b4962da4" providerId="ADAL" clId="{7AE4DB00-3525-40EE-BD0E-F817307B11A6}" dt="2022-08-08T20:36:11.513" v="2799"/>
          <ac:spMkLst>
            <pc:docMk/>
            <pc:sldMk cId="3720114856" sldId="1903"/>
            <ac:spMk id="2" creationId="{6CD93BFD-1583-4259-B242-1CB149A9DF1E}"/>
          </ac:spMkLst>
        </pc:spChg>
      </pc:sldChg>
      <pc:sldChg chg="addSp delSp modSp add mod modNotesTx">
        <pc:chgData name="Escallier, Kaleena" userId="974d631b-e6b9-4836-80dc-0f59b4962da4" providerId="ADAL" clId="{7AE4DB00-3525-40EE-BD0E-F817307B11A6}" dt="2022-08-08T20:36:11.513" v="2799"/>
        <pc:sldMkLst>
          <pc:docMk/>
          <pc:sldMk cId="1596585633" sldId="1931"/>
        </pc:sldMkLst>
        <pc:spChg chg="mod">
          <ac:chgData name="Escallier, Kaleena" userId="974d631b-e6b9-4836-80dc-0f59b4962da4" providerId="ADAL" clId="{7AE4DB00-3525-40EE-BD0E-F817307B11A6}" dt="2022-08-08T20:36:11.513" v="2799"/>
          <ac:spMkLst>
            <pc:docMk/>
            <pc:sldMk cId="1596585633" sldId="1931"/>
            <ac:spMk id="3" creationId="{0C29292E-F365-4283-9142-C1726BEDBE45}"/>
          </ac:spMkLst>
        </pc:spChg>
        <pc:spChg chg="mod">
          <ac:chgData name="Escallier, Kaleena" userId="974d631b-e6b9-4836-80dc-0f59b4962da4" providerId="ADAL" clId="{7AE4DB00-3525-40EE-BD0E-F817307B11A6}" dt="2022-08-08T19:09:27.158" v="255" actId="1037"/>
          <ac:spMkLst>
            <pc:docMk/>
            <pc:sldMk cId="1596585633" sldId="1931"/>
            <ac:spMk id="4" creationId="{545286D2-14EB-4366-A20A-2C998A12F26D}"/>
          </ac:spMkLst>
        </pc:spChg>
        <pc:picChg chg="del">
          <ac:chgData name="Escallier, Kaleena" userId="974d631b-e6b9-4836-80dc-0f59b4962da4" providerId="ADAL" clId="{7AE4DB00-3525-40EE-BD0E-F817307B11A6}" dt="2022-08-08T19:03:40.751" v="8" actId="478"/>
          <ac:picMkLst>
            <pc:docMk/>
            <pc:sldMk cId="1596585633" sldId="1931"/>
            <ac:picMk id="6" creationId="{1009993E-36D4-4EF9-93E6-48A87A5FA02E}"/>
          </ac:picMkLst>
        </pc:picChg>
        <pc:picChg chg="add mod ord">
          <ac:chgData name="Escallier, Kaleena" userId="974d631b-e6b9-4836-80dc-0f59b4962da4" providerId="ADAL" clId="{7AE4DB00-3525-40EE-BD0E-F817307B11A6}" dt="2022-08-08T19:09:19.566" v="245" actId="1076"/>
          <ac:picMkLst>
            <pc:docMk/>
            <pc:sldMk cId="1596585633" sldId="1931"/>
            <ac:picMk id="14" creationId="{F914283E-A80D-277C-56EB-0157F880F0E3}"/>
          </ac:picMkLst>
        </pc:picChg>
        <pc:cxnChg chg="mod">
          <ac:chgData name="Escallier, Kaleena" userId="974d631b-e6b9-4836-80dc-0f59b4962da4" providerId="ADAL" clId="{7AE4DB00-3525-40EE-BD0E-F817307B11A6}" dt="2022-08-08T19:09:43.240" v="260" actId="1076"/>
          <ac:cxnSpMkLst>
            <pc:docMk/>
            <pc:sldMk cId="1596585633" sldId="1931"/>
            <ac:cxnSpMk id="7" creationId="{109C42DA-5E58-4867-8203-BBC5ECEF472B}"/>
          </ac:cxnSpMkLst>
        </pc:cxnChg>
        <pc:cxnChg chg="del">
          <ac:chgData name="Escallier, Kaleena" userId="974d631b-e6b9-4836-80dc-0f59b4962da4" providerId="ADAL" clId="{7AE4DB00-3525-40EE-BD0E-F817307B11A6}" dt="2022-08-08T19:04:45.894" v="23" actId="478"/>
          <ac:cxnSpMkLst>
            <pc:docMk/>
            <pc:sldMk cId="1596585633" sldId="1931"/>
            <ac:cxnSpMk id="8" creationId="{8AEE9C0C-C7D5-441D-8135-A5FA48F5047A}"/>
          </ac:cxnSpMkLst>
        </pc:cxnChg>
        <pc:cxnChg chg="del">
          <ac:chgData name="Escallier, Kaleena" userId="974d631b-e6b9-4836-80dc-0f59b4962da4" providerId="ADAL" clId="{7AE4DB00-3525-40EE-BD0E-F817307B11A6}" dt="2022-08-08T19:04:44.566" v="22" actId="478"/>
          <ac:cxnSpMkLst>
            <pc:docMk/>
            <pc:sldMk cId="1596585633" sldId="1931"/>
            <ac:cxnSpMk id="9" creationId="{DD0E7DA5-FB6D-458E-BB54-591B43C9AE8D}"/>
          </ac:cxnSpMkLst>
        </pc:cxnChg>
        <pc:cxnChg chg="del">
          <ac:chgData name="Escallier, Kaleena" userId="974d631b-e6b9-4836-80dc-0f59b4962da4" providerId="ADAL" clId="{7AE4DB00-3525-40EE-BD0E-F817307B11A6}" dt="2022-08-08T19:04:41.815" v="20" actId="478"/>
          <ac:cxnSpMkLst>
            <pc:docMk/>
            <pc:sldMk cId="1596585633" sldId="1931"/>
            <ac:cxnSpMk id="10" creationId="{D53992AE-0D51-4603-957E-34A15812EEAA}"/>
          </ac:cxnSpMkLst>
        </pc:cxnChg>
        <pc:cxnChg chg="del">
          <ac:chgData name="Escallier, Kaleena" userId="974d631b-e6b9-4836-80dc-0f59b4962da4" providerId="ADAL" clId="{7AE4DB00-3525-40EE-BD0E-F817307B11A6}" dt="2022-08-08T19:04:43.159" v="21" actId="478"/>
          <ac:cxnSpMkLst>
            <pc:docMk/>
            <pc:sldMk cId="1596585633" sldId="1931"/>
            <ac:cxnSpMk id="11" creationId="{667540C6-9AE5-4B68-820C-59334B75054F}"/>
          </ac:cxnSpMkLst>
        </pc:cxnChg>
        <pc:cxnChg chg="mod">
          <ac:chgData name="Escallier, Kaleena" userId="974d631b-e6b9-4836-80dc-0f59b4962da4" providerId="ADAL" clId="{7AE4DB00-3525-40EE-BD0E-F817307B11A6}" dt="2022-08-08T19:09:39.280" v="259" actId="1076"/>
          <ac:cxnSpMkLst>
            <pc:docMk/>
            <pc:sldMk cId="1596585633" sldId="1931"/>
            <ac:cxnSpMk id="12" creationId="{90B151B1-AE8B-410F-9918-CD5249285487}"/>
          </ac:cxnSpMkLst>
        </pc:cxnChg>
        <pc:cxnChg chg="mod">
          <ac:chgData name="Escallier, Kaleena" userId="974d631b-e6b9-4836-80dc-0f59b4962da4" providerId="ADAL" clId="{7AE4DB00-3525-40EE-BD0E-F817307B11A6}" dt="2022-08-08T19:09:31.967" v="256" actId="1076"/>
          <ac:cxnSpMkLst>
            <pc:docMk/>
            <pc:sldMk cId="1596585633" sldId="1931"/>
            <ac:cxnSpMk id="13" creationId="{D16525C0-0E63-4F70-8002-2FAFBE6C7BFF}"/>
          </ac:cxnSpMkLst>
        </pc:cxnChg>
        <pc:cxnChg chg="mod">
          <ac:chgData name="Escallier, Kaleena" userId="974d631b-e6b9-4836-80dc-0f59b4962da4" providerId="ADAL" clId="{7AE4DB00-3525-40EE-BD0E-F817307B11A6}" dt="2022-08-08T19:09:37.024" v="258" actId="1076"/>
          <ac:cxnSpMkLst>
            <pc:docMk/>
            <pc:sldMk cId="1596585633" sldId="1931"/>
            <ac:cxnSpMk id="15" creationId="{4F85CC4D-73A9-45C1-886E-FA6DA4E67217}"/>
          </ac:cxnSpMkLst>
        </pc:cxnChg>
        <pc:cxnChg chg="add del mod">
          <ac:chgData name="Escallier, Kaleena" userId="974d631b-e6b9-4836-80dc-0f59b4962da4" providerId="ADAL" clId="{7AE4DB00-3525-40EE-BD0E-F817307B11A6}" dt="2022-08-08T19:08:41.657" v="238" actId="478"/>
          <ac:cxnSpMkLst>
            <pc:docMk/>
            <pc:sldMk cId="1596585633" sldId="1931"/>
            <ac:cxnSpMk id="19" creationId="{57CA0337-12E4-59E2-D4F1-F2F381736E9C}"/>
          </ac:cxnSpMkLst>
        </pc:cxnChg>
        <pc:cxnChg chg="add del mod">
          <ac:chgData name="Escallier, Kaleena" userId="974d631b-e6b9-4836-80dc-0f59b4962da4" providerId="ADAL" clId="{7AE4DB00-3525-40EE-BD0E-F817307B11A6}" dt="2022-08-08T19:08:42.428" v="239" actId="478"/>
          <ac:cxnSpMkLst>
            <pc:docMk/>
            <pc:sldMk cId="1596585633" sldId="1931"/>
            <ac:cxnSpMk id="20" creationId="{8429B7E7-F21B-D347-DFFD-81350EF09756}"/>
          </ac:cxnSpMkLst>
        </pc:cxnChg>
      </pc:sldChg>
      <pc:sldChg chg="add del">
        <pc:chgData name="Escallier, Kaleena" userId="974d631b-e6b9-4836-80dc-0f59b4962da4" providerId="ADAL" clId="{7AE4DB00-3525-40EE-BD0E-F817307B11A6}" dt="2022-08-08T20:27:54.210" v="2399" actId="47"/>
        <pc:sldMkLst>
          <pc:docMk/>
          <pc:sldMk cId="2124043935" sldId="1932"/>
        </pc:sldMkLst>
      </pc:sldChg>
      <pc:sldChg chg="add del">
        <pc:chgData name="Escallier, Kaleena" userId="974d631b-e6b9-4836-80dc-0f59b4962da4" providerId="ADAL" clId="{7AE4DB00-3525-40EE-BD0E-F817307B11A6}" dt="2022-08-08T19:19:33.529" v="843" actId="47"/>
        <pc:sldMkLst>
          <pc:docMk/>
          <pc:sldMk cId="3185022259" sldId="19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a:p>
        </p:txBody>
      </p:sp>
    </p:spTree>
    <p:extLst>
      <p:ext uri="{BB962C8B-B14F-4D97-AF65-F5344CB8AC3E}">
        <p14:creationId xmlns:p14="http://schemas.microsoft.com/office/powerpoint/2010/main" val="30065839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PREP:</a:t>
            </a:r>
          </a:p>
          <a:p>
            <a:pPr marL="171450" indent="-171450">
              <a:buFont typeface="Arial" panose="020B0604020202020204" pitchFamily="34" charset="0"/>
              <a:buChar char="•"/>
            </a:pPr>
            <a:r>
              <a:rPr lang="en-US" dirty="0"/>
              <a:t>Before you begin, choose a community category and community relevant to this cohort that you will demo. Un-join the community you plan to demo in the script on slide 14 – you will join it during your demo.</a:t>
            </a:r>
          </a:p>
          <a:p>
            <a:pPr marL="171450" indent="-171450">
              <a:buFont typeface="Arial" panose="020B0604020202020204" pitchFamily="34" charset="0"/>
              <a:buChar char="•"/>
            </a:pPr>
            <a:r>
              <a:rPr lang="en-US" b="0" u="none" dirty="0"/>
              <a:t>Play some tunes during login (optional): Clean Corporate Event Soundtrack (Spotify Free): https://open.spotify.com/playlist/3Xiwa8ul0kWmOE0zbKWbq7?si=976f2dada5834949  </a:t>
            </a:r>
          </a:p>
          <a:p>
            <a:pPr marL="171450" indent="-171450">
              <a:buFont typeface="Arial" panose="020B0604020202020204" pitchFamily="34" charset="0"/>
              <a:buChar char="•"/>
            </a:pPr>
            <a:r>
              <a:rPr lang="en-US" dirty="0"/>
              <a:t>Pin the moderators community</a:t>
            </a:r>
          </a:p>
          <a:p>
            <a:pPr marL="171450" indent="-171450">
              <a:buFont typeface="Arial" panose="020B0604020202020204" pitchFamily="34" charset="0"/>
              <a:buChar char="•"/>
            </a:pPr>
            <a:r>
              <a:rPr lang="en-US" dirty="0"/>
              <a:t>Pin the moderators welcome post </a:t>
            </a:r>
          </a:p>
          <a:p>
            <a:pPr marL="171450" indent="-171450">
              <a:buFont typeface="Arial" panose="020B0604020202020204" pitchFamily="34" charset="0"/>
              <a:buChar char="•"/>
            </a:pPr>
            <a:r>
              <a:rPr lang="en-US" b="1" u="sng" dirty="0">
                <a:highlight>
                  <a:srgbClr val="FFFF00"/>
                </a:highlight>
              </a:rPr>
              <a:t>Pin </a:t>
            </a:r>
            <a:r>
              <a:rPr lang="en-US" b="1" u="sng">
                <a:highlight>
                  <a:srgbClr val="FFFF00"/>
                </a:highlight>
              </a:rPr>
              <a:t>this question</a:t>
            </a:r>
          </a:p>
          <a:p>
            <a:pPr marL="171450" indent="-171450">
              <a:buFont typeface="Arial" panose="020B0604020202020204" pitchFamily="34" charset="0"/>
              <a:buChar char="•"/>
            </a:pPr>
            <a:endParaRPr lang="en-US" dirty="0"/>
          </a:p>
          <a:p>
            <a:r>
              <a:rPr lang="en-US" dirty="0"/>
              <a:t>Flip between slides 1 and 2 as people are logging in. </a:t>
            </a:r>
          </a:p>
          <a:p>
            <a:endParaRPr lang="en-US" dirty="0"/>
          </a:p>
          <a:p>
            <a:r>
              <a:rPr lang="en-US" dirty="0"/>
              <a:t>Welcome people as they join, specifically at the 10, 5, and 2 minute mark.</a:t>
            </a:r>
          </a:p>
          <a:p>
            <a:endParaRPr lang="en-US" dirty="0"/>
          </a:p>
          <a:p>
            <a:r>
              <a:rPr lang="en-US" dirty="0"/>
              <a:t>Ask people to log in to link and share which communities they are moderators for and something Y-appropriate they are currently “obsessed” with– this could be an activity, a podcast, a food item, a game </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a:t>
            </a:fld>
            <a:endParaRPr lang="en-US" dirty="0"/>
          </a:p>
        </p:txBody>
      </p:sp>
    </p:spTree>
    <p:extLst>
      <p:ext uri="{BB962C8B-B14F-4D97-AF65-F5344CB8AC3E}">
        <p14:creationId xmlns:p14="http://schemas.microsoft.com/office/powerpoint/2010/main" val="295836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that’s where Link comes in!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Link is a knowledge-sharing and social-networking platform for Y staff and volunteers at all levels. At its most basic, Link is a collection of approximately 50 online communities. </a:t>
            </a:r>
          </a:p>
          <a:p>
            <a:pPr marL="171450" indent="-171450">
              <a:buFont typeface="Arial" panose="020B0604020202020204" pitchFamily="34" charset="0"/>
              <a:buChar char="•"/>
            </a:pPr>
            <a:r>
              <a:rPr lang="en-US" dirty="0"/>
              <a:t>Link empowers thousands of Y staff and volunteers to connect in real time. </a:t>
            </a:r>
          </a:p>
          <a:p>
            <a:pPr marL="171450" indent="-171450">
              <a:buFont typeface="Arial" panose="020B0604020202020204" pitchFamily="34" charset="0"/>
              <a:buChar char="•"/>
            </a:pPr>
            <a:r>
              <a:rPr lang="en-US" dirty="0"/>
              <a:t>Is available anytime and anywhere with an easy-to-use mobile app.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And it allows you to personalize your experience by joining communities and accessing resources directly relevant to your work.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Link allows you to broaden the reach of the questions you ask and the knowledge that you share. When some asks a questions and others provide an answer, share a resource, or communicate key information, that shared knowledge has the potential to be seen by thousands of Y staff across the country. You can seek out the help you need for your daily work, and event help your own colleagues should you choose to do so, with less effort over time through Link.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Link is also a repository you can tap into to access knowledge from across Y-USA and the Movement. And specific topic area communities, from aquatics to HR and everything in between allow you to connect with and learn from the experiences of others .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10</a:t>
            </a:fld>
            <a:endParaRPr lang="en-US" dirty="0"/>
          </a:p>
        </p:txBody>
      </p:sp>
    </p:spTree>
    <p:extLst>
      <p:ext uri="{BB962C8B-B14F-4D97-AF65-F5344CB8AC3E}">
        <p14:creationId xmlns:p14="http://schemas.microsoft.com/office/powerpoint/2010/main" val="377560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ts val="450"/>
              </a:spcAft>
            </a:pPr>
            <a:r>
              <a:rPr lang="en-US" sz="1200" dirty="0">
                <a:solidFill>
                  <a:schemeClr val="tx2"/>
                </a:solidFill>
                <a:latin typeface="+mn-lt"/>
                <a:ea typeface="+mn-ea"/>
              </a:rPr>
              <a:t>Every time you come into L:ink and </a:t>
            </a:r>
          </a:p>
          <a:p>
            <a:pPr marL="342900" indent="-342900" eaLnBrk="1" hangingPunct="1">
              <a:spcAft>
                <a:spcPts val="450"/>
              </a:spcAft>
              <a:buFont typeface="Arial" panose="020B0604020202020204" pitchFamily="34" charset="0"/>
              <a:buChar char="•"/>
            </a:pPr>
            <a:r>
              <a:rPr lang="en-US" sz="1200" dirty="0">
                <a:solidFill>
                  <a:schemeClr val="tx2"/>
                </a:solidFill>
                <a:latin typeface="+mn-lt"/>
                <a:ea typeface="+mn-ea"/>
              </a:rPr>
              <a:t>Ask or answer another person’s question,</a:t>
            </a:r>
          </a:p>
          <a:p>
            <a:pPr marL="342900" indent="-342900" eaLnBrk="1" hangingPunct="1">
              <a:spcAft>
                <a:spcPts val="450"/>
              </a:spcAft>
              <a:buFont typeface="Arial" panose="020B0604020202020204" pitchFamily="34" charset="0"/>
              <a:buChar char="•"/>
            </a:pPr>
            <a:r>
              <a:rPr lang="en-US" sz="1200" dirty="0">
                <a:solidFill>
                  <a:schemeClr val="tx2"/>
                </a:solidFill>
                <a:latin typeface="+mn-lt"/>
                <a:ea typeface="+mn-ea"/>
              </a:rPr>
              <a:t>connect a fellow colleague to information or resources, or</a:t>
            </a:r>
          </a:p>
          <a:p>
            <a:pPr marL="342900" indent="-342900" eaLnBrk="1" hangingPunct="1">
              <a:spcAft>
                <a:spcPts val="450"/>
              </a:spcAft>
              <a:buFont typeface="Arial" panose="020B0604020202020204" pitchFamily="34" charset="0"/>
              <a:buChar char="•"/>
            </a:pPr>
            <a:r>
              <a:rPr lang="en-US" sz="1200" dirty="0">
                <a:solidFill>
                  <a:schemeClr val="tx2"/>
                </a:solidFill>
                <a:latin typeface="+mn-lt"/>
                <a:ea typeface="+mn-ea"/>
              </a:rPr>
              <a:t>facilitate conversations among peers…</a:t>
            </a:r>
          </a:p>
          <a:p>
            <a:pPr marL="342900" indent="-342900" eaLnBrk="1" hangingPunct="1">
              <a:spcAft>
                <a:spcPts val="450"/>
              </a:spcAft>
              <a:buFont typeface="Arial" panose="020B0604020202020204" pitchFamily="34" charset="0"/>
              <a:buChar char="•"/>
            </a:pPr>
            <a:endParaRPr lang="en-US" sz="1200" dirty="0">
              <a:solidFill>
                <a:schemeClr val="tx2"/>
              </a:solidFill>
              <a:latin typeface="+mn-lt"/>
              <a:ea typeface="+mn-ea"/>
            </a:endParaRPr>
          </a:p>
          <a:p>
            <a:pPr marL="0" marR="0" lvl="0" indent="0" algn="l" defTabSz="914400" rtl="0" eaLnBrk="1" fontAlgn="auto" latinLnBrk="0" hangingPunct="1">
              <a:lnSpc>
                <a:spcPct val="100000"/>
              </a:lnSpc>
              <a:spcBef>
                <a:spcPts val="0"/>
              </a:spcBef>
              <a:spcAft>
                <a:spcPts val="450"/>
              </a:spcAft>
              <a:buClrTx/>
              <a:buSzTx/>
              <a:buFont typeface="Arial" panose="020B0604020202020204" pitchFamily="34" charset="0"/>
              <a:buNone/>
              <a:tabLst/>
              <a:defRPr/>
            </a:pPr>
            <a:r>
              <a:rPr lang="en-US" sz="1200" dirty="0">
                <a:solidFill>
                  <a:schemeClr val="tx2"/>
                </a:solidFill>
                <a:latin typeface="+mn-lt"/>
                <a:ea typeface="+mn-ea"/>
              </a:rPr>
              <a:t>You participate in and help build our culture of knowledge sharing at the Y! </a:t>
            </a:r>
            <a:r>
              <a:rPr lang="en-US" dirty="0"/>
              <a:t>[CLICK NEXT SLIDE]</a:t>
            </a:r>
            <a:r>
              <a:rPr lang="en-US" sz="1200" dirty="0">
                <a:solidFill>
                  <a:schemeClr val="tx2"/>
                </a:solidFill>
                <a:latin typeface="+mn-lt"/>
                <a:ea typeface="+mn-ea"/>
              </a:rPr>
              <a:t> </a:t>
            </a:r>
          </a:p>
          <a:p>
            <a:pPr marL="0" indent="0" eaLnBrk="1" hangingPunct="1">
              <a:spcAft>
                <a:spcPts val="450"/>
              </a:spcAft>
              <a:buFont typeface="Arial" panose="020B0604020202020204" pitchFamily="34" charset="0"/>
              <a:buNone/>
            </a:pPr>
            <a:endParaRPr lang="en-US" sz="1200" dirty="0">
              <a:solidFill>
                <a:schemeClr val="tx2"/>
              </a:solidFill>
              <a:latin typeface="+mn-lt"/>
              <a:ea typeface="+mn-ea"/>
            </a:endParaRPr>
          </a:p>
          <a:p>
            <a:pPr marL="0" indent="0" eaLnBrk="1" hangingPunct="1">
              <a:spcAft>
                <a:spcPts val="450"/>
              </a:spcAft>
              <a:buFont typeface="Arial" panose="020B0604020202020204" pitchFamily="34" charset="0"/>
              <a:buNone/>
            </a:pPr>
            <a:endParaRPr lang="en-US" sz="1200" dirty="0">
              <a:solidFill>
                <a:schemeClr val="tx2"/>
              </a:solidFill>
              <a:latin typeface="+mn-lt"/>
              <a:ea typeface="+mn-ea"/>
            </a:endParaRPr>
          </a:p>
        </p:txBody>
      </p:sp>
    </p:spTree>
    <p:extLst>
      <p:ext uri="{BB962C8B-B14F-4D97-AF65-F5344CB8AC3E}">
        <p14:creationId xmlns:p14="http://schemas.microsoft.com/office/powerpoint/2010/main" val="165644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rPr>
              <a:t>Web presenter</a:t>
            </a:r>
          </a:p>
          <a:p>
            <a:r>
              <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rPr>
              <a:t>1 min </a:t>
            </a:r>
          </a:p>
          <a:p>
            <a:r>
              <a:rPr lang="en-US" dirty="0"/>
              <a:t>When you first open Link,</a:t>
            </a:r>
            <a:r>
              <a:rPr lang="en-US" baseline="0" dirty="0"/>
              <a:t> you see the home page. </a:t>
            </a:r>
          </a:p>
          <a:p>
            <a:pPr marL="171450" indent="-171450">
              <a:buFont typeface="Arial" panose="020B0604020202020204" pitchFamily="34" charset="0"/>
              <a:buChar char="•"/>
            </a:pPr>
            <a:r>
              <a:rPr lang="en-US" baseline="0" dirty="0"/>
              <a:t>At the top left, you’ll find the featured slider with important information  on a variety of timely topic</a:t>
            </a:r>
          </a:p>
          <a:p>
            <a:pPr marL="171450" indent="-171450">
              <a:buFont typeface="Arial" panose="020B0604020202020204" pitchFamily="34" charset="0"/>
              <a:buChar char="•"/>
            </a:pPr>
            <a:r>
              <a:rPr lang="en-US" baseline="0" dirty="0"/>
              <a:t>To its right are the quick link buttons giving you easy access to frequently used applications and websites including the Brand Resource center, Events page and the Learning and Career Development Center.</a:t>
            </a:r>
          </a:p>
          <a:p>
            <a:pPr marL="171450" indent="-171450">
              <a:buFont typeface="Arial" panose="020B0604020202020204" pitchFamily="34" charset="0"/>
              <a:buChar char="•"/>
            </a:pPr>
            <a:r>
              <a:rPr lang="en-US" baseline="0" dirty="0"/>
              <a:t>One of the hidden gems is the Employee Discounts button. Check here for discounts on your cell phone bill and technology.</a:t>
            </a:r>
          </a:p>
          <a:p>
            <a:pPr marL="171450" indent="-171450">
              <a:buFont typeface="Arial" panose="020B0604020202020204" pitchFamily="34" charset="0"/>
              <a:buChar char="•"/>
            </a:pPr>
            <a:r>
              <a:rPr lang="en-US" baseline="0" dirty="0"/>
              <a:t>Scrolling down you’ll see the stay informed section right below the featured slider. </a:t>
            </a:r>
          </a:p>
          <a:p>
            <a:endParaRPr lang="en-US" baseline="0" dirty="0"/>
          </a:p>
          <a:p>
            <a:r>
              <a:rPr lang="en-US" baseline="0" dirty="0"/>
              <a:t>These items are updated weekly so make sure to come back to the homepage often to see the latest news.</a:t>
            </a:r>
          </a:p>
          <a:p>
            <a:endParaRPr lang="en-US" baseline="0" dirty="0"/>
          </a:p>
          <a:p>
            <a:r>
              <a:rPr lang="en-US" baseline="0" dirty="0"/>
              <a:t>Finally, the home page is where you can find additional resources to help you get the most out of Link</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12</a:t>
            </a:fld>
            <a:endParaRPr lang="en-US"/>
          </a:p>
        </p:txBody>
      </p:sp>
    </p:spTree>
    <p:extLst>
      <p:ext uri="{BB962C8B-B14F-4D97-AF65-F5344CB8AC3E}">
        <p14:creationId xmlns:p14="http://schemas.microsoft.com/office/powerpoint/2010/main" val="366804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Web presenter</a:t>
            </a:r>
          </a:p>
          <a:p>
            <a:r>
              <a:rPr lang="en-US" b="1" dirty="0"/>
              <a:t>2 min 30sec</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 me show you these features in Link </a:t>
            </a:r>
            <a:r>
              <a:rPr lang="en-US" b="1" dirty="0"/>
              <a:t>[switch to Link]</a:t>
            </a:r>
            <a:endParaRPr lang="en-US" dirty="0"/>
          </a:p>
          <a:p>
            <a:endParaRPr lang="en-US" dirty="0"/>
          </a:p>
          <a:p>
            <a:r>
              <a:rPr lang="en-US" dirty="0"/>
              <a:t>The top navigation bar is available on every page in Link. </a:t>
            </a:r>
          </a:p>
          <a:p>
            <a:pPr marL="285750" indent="-285750">
              <a:buFont typeface="Arial" panose="020B0604020202020204" pitchFamily="34" charset="0"/>
              <a:buChar char="•"/>
            </a:pPr>
            <a:r>
              <a:rPr lang="en-US" sz="1800" cap="none" dirty="0"/>
              <a:t>Search:</a:t>
            </a:r>
            <a:r>
              <a:rPr lang="en-US" sz="1800" b="0" cap="none" dirty="0"/>
              <a:t> across all of link</a:t>
            </a:r>
          </a:p>
          <a:p>
            <a:pPr marL="285750" indent="-285750">
              <a:buFont typeface="Arial" panose="020B0604020202020204" pitchFamily="34" charset="0"/>
              <a:buChar char="•"/>
            </a:pPr>
            <a:r>
              <a:rPr lang="en-US" sz="1800" cap="none" dirty="0"/>
              <a:t>Compose button: </a:t>
            </a:r>
            <a:r>
              <a:rPr lang="en-US" sz="1800" b="0" cap="none" dirty="0"/>
              <a:t>contribute content</a:t>
            </a:r>
          </a:p>
          <a:p>
            <a:pPr marL="285750" indent="-285750">
              <a:buFont typeface="Arial" panose="020B0604020202020204" pitchFamily="34" charset="0"/>
              <a:buChar char="•"/>
            </a:pPr>
            <a:r>
              <a:rPr lang="en-US" sz="1800" cap="none" dirty="0"/>
              <a:t>Notifications</a:t>
            </a:r>
            <a:r>
              <a:rPr lang="en-US" sz="1800" b="0" cap="none" dirty="0"/>
              <a:t>: view notifications from the communities you’ve joined and people you follow</a:t>
            </a:r>
            <a:endParaRPr lang="en-US" sz="1800" cap="none" dirty="0"/>
          </a:p>
          <a:p>
            <a:pPr marL="285750" indent="-285750">
              <a:buFont typeface="Arial" panose="020B0604020202020204" pitchFamily="34" charset="0"/>
              <a:buChar char="•"/>
            </a:pPr>
            <a:r>
              <a:rPr lang="en-US" sz="1800" cap="none" dirty="0"/>
              <a:t>Chats: </a:t>
            </a:r>
            <a:r>
              <a:rPr lang="en-US" sz="1800" b="0" cap="none" dirty="0"/>
              <a:t>view your latest chats or click “View All”</a:t>
            </a:r>
          </a:p>
          <a:p>
            <a:pPr marL="285750" indent="-285750">
              <a:buFont typeface="Arial" panose="020B0604020202020204" pitchFamily="34" charset="0"/>
              <a:buChar char="•"/>
            </a:pPr>
            <a:r>
              <a:rPr lang="en-US" sz="1800" cap="none" dirty="0"/>
              <a:t>Profile Menu: </a:t>
            </a:r>
            <a:r>
              <a:rPr lang="en-US" sz="1800" b="0" cap="none" dirty="0"/>
              <a:t>set a status, change profile picture, view profile, update settings, and access additional tools:</a:t>
            </a:r>
          </a:p>
          <a:p>
            <a:pPr marL="569214" lvl="1" indent="-285750">
              <a:buFont typeface="Arial" panose="020B0604020202020204" pitchFamily="34" charset="0"/>
              <a:buChar char="•"/>
            </a:pPr>
            <a:r>
              <a:rPr lang="en-US" sz="1800" cap="none" dirty="0"/>
              <a:t>History: </a:t>
            </a:r>
            <a:r>
              <a:rPr lang="en-US" sz="1800" b="0" cap="none" dirty="0"/>
              <a:t>shows the recent places you’ve visited in Link </a:t>
            </a:r>
          </a:p>
          <a:p>
            <a:pPr marL="569214" lvl="1" indent="-285750">
              <a:buFont typeface="Arial" panose="020B0604020202020204" pitchFamily="34" charset="0"/>
              <a:buChar char="•"/>
            </a:pPr>
            <a:r>
              <a:rPr lang="en-US" sz="1800" cap="none" dirty="0"/>
              <a:t>Pinned: </a:t>
            </a:r>
            <a:r>
              <a:rPr lang="en-US" sz="1800" b="0" cap="none" dirty="0"/>
              <a:t>list of items you pinned</a:t>
            </a:r>
            <a:endParaRPr lang="en-US" sz="1800" cap="none" dirty="0"/>
          </a:p>
          <a:p>
            <a:pPr marL="569214" lvl="1" indent="-285750">
              <a:buFont typeface="Arial" panose="020B0604020202020204" pitchFamily="34" charset="0"/>
              <a:buChar char="•"/>
            </a:pPr>
            <a:r>
              <a:rPr lang="en-US" sz="1800" cap="none" dirty="0"/>
              <a:t>Help: </a:t>
            </a:r>
            <a:r>
              <a:rPr lang="en-US" sz="1800" b="0" cap="none" dirty="0"/>
              <a:t>find resources on using Link</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13</a:t>
            </a:fld>
            <a:endParaRPr lang="en-US"/>
          </a:p>
        </p:txBody>
      </p:sp>
    </p:spTree>
    <p:extLst>
      <p:ext uri="{BB962C8B-B14F-4D97-AF65-F5344CB8AC3E}">
        <p14:creationId xmlns:p14="http://schemas.microsoft.com/office/powerpoint/2010/main" val="73811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Web presenter</a:t>
            </a:r>
          </a:p>
          <a:p>
            <a:r>
              <a:rPr lang="en-US" b="1" dirty="0"/>
              <a:t>2 min 30 sec</a:t>
            </a:r>
            <a:endParaRPr lang="en-US" dirty="0"/>
          </a:p>
          <a:p>
            <a:r>
              <a:rPr lang="en-US" dirty="0"/>
              <a:t>The left navigation bar is available on every page in Link and it’s where you’ll find these important</a:t>
            </a:r>
            <a:r>
              <a:rPr lang="en-US" baseline="0" dirty="0"/>
              <a:t> Link tools:</a:t>
            </a:r>
          </a:p>
          <a:p>
            <a:endParaRPr lang="en-US" baseline="0" dirty="0"/>
          </a:p>
          <a:p>
            <a:r>
              <a:rPr lang="en-US" b="1" baseline="0" dirty="0"/>
              <a:t>The first section where you’ll find personalized content, activity, and messages.</a:t>
            </a:r>
          </a:p>
          <a:p>
            <a:pPr marL="172839" indent="-172839">
              <a:buFont typeface="Arial" panose="020B0604020202020204" pitchFamily="34" charset="0"/>
              <a:buChar char="•"/>
            </a:pPr>
            <a:r>
              <a:rPr lang="en-US" b="1" dirty="0"/>
              <a:t>Dashboard:</a:t>
            </a:r>
            <a:r>
              <a:rPr lang="en-US" b="1" baseline="0" dirty="0"/>
              <a:t> </a:t>
            </a:r>
            <a:r>
              <a:rPr lang="en-US" baseline="0" dirty="0"/>
              <a:t>This is your personalized space on Link. If there’s some extra time I will show this later on. </a:t>
            </a:r>
          </a:p>
          <a:p>
            <a:pPr marL="172839" indent="-172839">
              <a:buFont typeface="Arial" panose="020B0604020202020204" pitchFamily="34" charset="0"/>
              <a:buChar char="•"/>
            </a:pPr>
            <a:r>
              <a:rPr lang="en-US" b="1" dirty="0">
                <a:cs typeface="ＭＳ Ｐゴシック" pitchFamily="64" charset="-128"/>
              </a:rPr>
              <a:t>News Feed: </a:t>
            </a:r>
            <a:r>
              <a:rPr lang="en-US" dirty="0">
                <a:cs typeface="ＭＳ Ｐゴシック" pitchFamily="64" charset="-128"/>
              </a:rPr>
              <a:t>Shows activity personalized for you--all communities you belong to and people or hashtags you’re following</a:t>
            </a:r>
          </a:p>
          <a:p>
            <a:pPr marL="176542" lvl="0" indent="-172839">
              <a:buFont typeface="Arial" panose="020B0604020202020204" pitchFamily="34" charset="0"/>
              <a:buChar char="•"/>
            </a:pPr>
            <a:r>
              <a:rPr lang="en-US" b="1" dirty="0">
                <a:cs typeface="ＭＳ Ｐゴシック" pitchFamily="64" charset="-128"/>
              </a:rPr>
              <a:t>Messages:</a:t>
            </a:r>
            <a:r>
              <a:rPr lang="en-US" dirty="0">
                <a:cs typeface="ＭＳ Ｐゴシック" pitchFamily="64" charset="-128"/>
              </a:rPr>
              <a:t> Send private messages to other Link users, similar to an email</a:t>
            </a:r>
          </a:p>
          <a:p>
            <a:pPr marL="3703" lvl="0" indent="0">
              <a:buFont typeface="Arial" panose="020B0604020202020204" pitchFamily="34" charset="0"/>
              <a:buNone/>
            </a:pPr>
            <a:endParaRPr lang="en-US" b="1" baseline="0" dirty="0"/>
          </a:p>
          <a:p>
            <a:pPr marL="3703" lvl="0" indent="0">
              <a:buFont typeface="Arial" panose="020B0604020202020204" pitchFamily="34" charset="0"/>
              <a:buNone/>
            </a:pPr>
            <a:r>
              <a:rPr lang="en-US" b="1" baseline="0" dirty="0"/>
              <a:t>The next section is how you navigate to communities.</a:t>
            </a:r>
          </a:p>
          <a:p>
            <a:pPr marL="342900" marR="0" lvl="0" indent="-342900">
              <a:spcBef>
                <a:spcPts val="300"/>
              </a:spcBef>
              <a:spcAft>
                <a:spcPts val="300"/>
              </a:spcAft>
              <a:buFont typeface="Arial" panose="020B0604020202020204" pitchFamily="34" charset="0"/>
              <a:buChar char="•"/>
              <a:tabLst>
                <a:tab pos="228600" algn="l"/>
              </a:tabLst>
            </a:pPr>
            <a:r>
              <a:rPr lang="en-US" b="1" baseline="0" dirty="0"/>
              <a:t>Communities: </a:t>
            </a:r>
            <a:r>
              <a:rPr lang="en-US" sz="1200" dirty="0">
                <a:effectLst/>
                <a:latin typeface="Verdana" panose="020B0604030504040204" pitchFamily="34" charset="0"/>
                <a:ea typeface="Calibri" panose="020F0502020204030204" pitchFamily="34" charset="0"/>
                <a:cs typeface="Times New Roman" panose="02020603050405020304" pitchFamily="18" charset="0"/>
              </a:rPr>
              <a:t>The next section is how you navigate to communities. As noted, the Link platform is, at the end of the day, a collection of approximately 50 online communities organized around different topic areas. Clicking on the community button in the left navigation takes you to a list of all of the communities you have joined and/or pinned. Hovering over the community button displays a list of community categories. The first three categories </a:t>
            </a:r>
            <a:r>
              <a:rPr lang="en-US" sz="1200" dirty="0" err="1">
                <a:effectLst/>
                <a:latin typeface="Verdana" panose="020B0604030504040204" pitchFamily="34" charset="0"/>
                <a:ea typeface="Calibri" panose="020F0502020204030204" pitchFamily="34" charset="0"/>
                <a:cs typeface="Times New Roman" panose="02020603050405020304" pitchFamily="18" charset="0"/>
              </a:rPr>
              <a:t>takesyou</a:t>
            </a:r>
            <a:r>
              <a:rPr lang="en-US" sz="1200" dirty="0">
                <a:effectLst/>
                <a:latin typeface="Verdana" panose="020B0604030504040204" pitchFamily="34" charset="0"/>
                <a:ea typeface="Calibri" panose="020F0502020204030204" pitchFamily="34" charset="0"/>
                <a:cs typeface="Times New Roman" panose="02020603050405020304" pitchFamily="18" charset="0"/>
              </a:rPr>
              <a:t> to one community (e.g., advocacy, marketing). Clicking on the rest takes you to a list of communities that fall in that category (e.g., programs, networks). You can see all communities in Link by clicking on the communities button and changing the filters at the top to show All Categories and All Communities. [Show this]</a:t>
            </a:r>
            <a:endParaRPr lang="en-US" sz="900"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Next are a few directories:</a:t>
            </a:r>
            <a:endParaRPr lang="en-US" baseline="0" dirty="0"/>
          </a:p>
          <a:p>
            <a:pPr marL="176542" lvl="0" indent="-172839">
              <a:buFont typeface="Arial" panose="020B0604020202020204" pitchFamily="34" charset="0"/>
              <a:buChar char="•"/>
            </a:pPr>
            <a:r>
              <a:rPr lang="en-US" b="1" dirty="0">
                <a:cs typeface="ＭＳ Ｐゴシック" pitchFamily="64" charset="-128"/>
              </a:rPr>
              <a:t>People Directory:</a:t>
            </a:r>
            <a:r>
              <a:rPr lang="en-US" dirty="0">
                <a:cs typeface="ＭＳ Ｐゴシック" pitchFamily="64" charset="-128"/>
              </a:rPr>
              <a:t> see profiles of all Link users. You can search just people directory and also follow people here</a:t>
            </a:r>
          </a:p>
          <a:p>
            <a:pPr marL="176542" lvl="0" indent="-172839">
              <a:buFont typeface="Arial" panose="020B0604020202020204" pitchFamily="34" charset="0"/>
              <a:buChar char="•"/>
            </a:pPr>
            <a:r>
              <a:rPr lang="en-US" b="1" dirty="0">
                <a:cs typeface="ＭＳ Ｐゴシック" pitchFamily="64" charset="-128"/>
              </a:rPr>
              <a:t>YMCAs and Partners Directory:</a:t>
            </a:r>
            <a:r>
              <a:rPr lang="en-US" dirty="0">
                <a:cs typeface="ＭＳ Ｐゴシック" pitchFamily="64" charset="-128"/>
              </a:rPr>
              <a:t> see profiles of YMCAs. You can search by many criteria such as programs offered or find service-delivery partner Ys here.</a:t>
            </a:r>
          </a:p>
          <a:p>
            <a:pPr marL="176542" lvl="0" indent="-172839">
              <a:buFont typeface="Arial" panose="020B0604020202020204" pitchFamily="34" charset="0"/>
              <a:buChar char="•"/>
            </a:pPr>
            <a:r>
              <a:rPr lang="en-US" b="1" dirty="0">
                <a:cs typeface="ＭＳ Ｐゴシック" pitchFamily="64" charset="-128"/>
              </a:rPr>
              <a:t>Hashtags:</a:t>
            </a:r>
            <a:r>
              <a:rPr lang="en-US" dirty="0">
                <a:cs typeface="ＭＳ Ｐゴシック" pitchFamily="64" charset="-128"/>
              </a:rPr>
              <a:t> Hashtags aggregate like content from all across Link together, much like you see in other social media. Clicking on a hashtag shows you everything tagged with that term. </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14</a:t>
            </a:fld>
            <a:endParaRPr lang="en-US"/>
          </a:p>
        </p:txBody>
      </p:sp>
    </p:spTree>
    <p:extLst>
      <p:ext uri="{BB962C8B-B14F-4D97-AF65-F5344CB8AC3E}">
        <p14:creationId xmlns:p14="http://schemas.microsoft.com/office/powerpoint/2010/main" val="13580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r>
              <a:rPr lang="en-US" b="1" dirty="0"/>
              <a:t>Web presenter</a:t>
            </a:r>
          </a:p>
          <a:p>
            <a:r>
              <a:rPr lang="en-US" b="0" dirty="0"/>
              <a:t>In Link, that knowledge is held in communities. Communities are topical. They reflect the most common work that happens at the Y from programs to operations to important initiatives. You </a:t>
            </a:r>
            <a:r>
              <a:rPr lang="en-US" dirty="0"/>
              <a:t>can find a community through Search or via the Communities button on the left navigation. Hovering over the communities button will display a scrollable list of community categories. Some of these lead directly into a community, such as Marketing or Advocacy. Others, like Networks, lead to a page that lists all of the communities that fall in that topic area. When you click on the Communities button you will be taken to a landing page displaying all of the communities you have currently joined and/or pinned. Use the filters at the top of the screen to narrow your community </a:t>
            </a:r>
            <a:r>
              <a:rPr lang="en-US"/>
              <a:t>browsing experience. </a:t>
            </a:r>
            <a:endParaRPr lang="en-US" dirty="0"/>
          </a:p>
          <a:p>
            <a:endParaRPr lang="en-US" dirty="0"/>
          </a:p>
          <a:p>
            <a:r>
              <a:rPr lang="en-US" dirty="0"/>
              <a:t>So let’s go into a community and take a look around.</a:t>
            </a:r>
          </a:p>
          <a:p>
            <a:endParaRPr lang="en-US" dirty="0"/>
          </a:p>
          <a:p>
            <a:r>
              <a:rPr lang="en-US" b="1" dirty="0"/>
              <a:t>Go to Link</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15</a:t>
            </a:fld>
            <a:endParaRPr lang="en-US"/>
          </a:p>
        </p:txBody>
      </p:sp>
    </p:spTree>
    <p:extLst>
      <p:ext uri="{BB962C8B-B14F-4D97-AF65-F5344CB8AC3E}">
        <p14:creationId xmlns:p14="http://schemas.microsoft.com/office/powerpoint/2010/main" val="318463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dirty="0"/>
              <a:t>Community Level navigation:</a:t>
            </a:r>
          </a:p>
          <a:p>
            <a:r>
              <a:rPr lang="en-US" dirty="0"/>
              <a:t>Here is where you can find the Community Pages, News Feed specific to the community, Posts within the community, community files, Members in the community, calendar, and leaderboard [gamification shows highly engaged members of the community]. If you have a question or issue, checking the leaderboard is a great place to get connected with people who have demonstrated that they want to share their experience and expertise.</a:t>
            </a:r>
          </a:p>
          <a:p>
            <a:endParaRPr lang="en-US" dirty="0"/>
          </a:p>
          <a:p>
            <a:r>
              <a:rPr lang="en-US" dirty="0"/>
              <a:t>Across the top, next to the Community name is the community level search, as well as the Join button to join the community. Tip: Join the communities most relevant to your work. Joining a community means you want to receive notifications about it. If you join lots of communities, you’ll get lots of notifications, which may drown out the content most relevant to what you do each day. For easy access to the communities most important to you, in addition to joining the community, we recommend pinning the community for easy access from your profile and communities menus.</a:t>
            </a:r>
          </a:p>
          <a:p>
            <a:endParaRPr lang="en-US" dirty="0"/>
          </a:p>
          <a:p>
            <a:r>
              <a:rPr lang="en-US" dirty="0"/>
              <a:t>Below this is the page navigation showing the pages within the community.</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16</a:t>
            </a:fld>
            <a:endParaRPr lang="en-US"/>
          </a:p>
        </p:txBody>
      </p:sp>
    </p:spTree>
    <p:extLst>
      <p:ext uri="{BB962C8B-B14F-4D97-AF65-F5344CB8AC3E}">
        <p14:creationId xmlns:p14="http://schemas.microsoft.com/office/powerpoint/2010/main" val="213770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sec</a:t>
            </a:r>
          </a:p>
          <a:p>
            <a:r>
              <a:rPr lang="en-US" dirty="0"/>
              <a:t>We’d like to spend a few moments on the news feed. </a:t>
            </a:r>
          </a:p>
          <a:p>
            <a:endParaRPr lang="en-US" dirty="0"/>
          </a:p>
          <a:p>
            <a:r>
              <a:rPr lang="en-US" dirty="0"/>
              <a:t>Your news feed displays the activity from the communities, people and content you follow.</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17</a:t>
            </a:fld>
            <a:endParaRPr lang="en-US"/>
          </a:p>
        </p:txBody>
      </p:sp>
    </p:spTree>
    <p:extLst>
      <p:ext uri="{BB962C8B-B14F-4D97-AF65-F5344CB8AC3E}">
        <p14:creationId xmlns:p14="http://schemas.microsoft.com/office/powerpoint/2010/main" val="3836548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 40 sec</a:t>
            </a:r>
          </a:p>
          <a:p>
            <a:r>
              <a:rPr lang="en-US" dirty="0"/>
              <a:t>Team filters: You can filter specific community feeds that you want to see by clicking on the community icons </a:t>
            </a:r>
          </a:p>
          <a:p>
            <a:r>
              <a:rPr lang="en-US" dirty="0"/>
              <a:t>Feeds: Click through the 4 feeds at the top to display content from the communities you’ve joined and people that you follow that you have not yet read, all feed items, feeds you or a community </a:t>
            </a:r>
            <a:r>
              <a:rPr lang="en-US" dirty="0" err="1"/>
              <a:t>yu</a:t>
            </a:r>
            <a:r>
              <a:rPr lang="en-US" dirty="0"/>
              <a:t> have joined have been mentioned in, or feeds that you have pinned.</a:t>
            </a:r>
          </a:p>
          <a:p>
            <a:r>
              <a:rPr lang="en-US" dirty="0"/>
              <a:t>Action row: React to content, add a comment, pin it, or click more to copy the link</a:t>
            </a:r>
          </a:p>
          <a:p>
            <a:r>
              <a:rPr lang="en-US" dirty="0"/>
              <a:t>---</a:t>
            </a:r>
          </a:p>
          <a:p>
            <a:r>
              <a:rPr lang="en-US" dirty="0"/>
              <a:t>In the upper right corner click on the 3 dots to access your Feed Settings</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18</a:t>
            </a:fld>
            <a:endParaRPr lang="en-US"/>
          </a:p>
        </p:txBody>
      </p:sp>
    </p:spTree>
    <p:extLst>
      <p:ext uri="{BB962C8B-B14F-4D97-AF65-F5344CB8AC3E}">
        <p14:creationId xmlns:p14="http://schemas.microsoft.com/office/powerpoint/2010/main" val="170253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a:t>
            </a:r>
          </a:p>
          <a:p>
            <a:r>
              <a:rPr lang="en-US" b="1" dirty="0"/>
              <a:t>Mobile presenter</a:t>
            </a:r>
          </a:p>
          <a:p>
            <a:pPr lvl="0"/>
            <a:r>
              <a:rPr lang="en-US" b="1" dirty="0"/>
              <a:t>You contribute through the Compose button.</a:t>
            </a:r>
          </a:p>
          <a:p>
            <a:pPr lvl="0"/>
            <a:r>
              <a:rPr lang="en-US" sz="1200" kern="1200" dirty="0">
                <a:solidFill>
                  <a:schemeClr val="tx1"/>
                </a:solidFill>
                <a:latin typeface="Verdana" pitchFamily="64" charset="0"/>
                <a:ea typeface="ＭＳ Ｐゴシック" pitchFamily="64" charset="-128"/>
                <a:cs typeface="ＭＳ Ｐゴシック" pitchFamily="64" charset="-128"/>
              </a:rPr>
              <a:t>It appears at the top of every page.</a:t>
            </a:r>
          </a:p>
          <a:p>
            <a:r>
              <a:rPr lang="en-US" dirty="0"/>
              <a:t>It’s a quick way to add various types of content to communities across the platform. </a:t>
            </a:r>
          </a:p>
          <a:p>
            <a:r>
              <a:rPr lang="en-US" sz="1200" b="0" kern="1200" dirty="0">
                <a:solidFill>
                  <a:schemeClr val="tx1"/>
                </a:solidFill>
                <a:latin typeface="Verdana" pitchFamily="64" charset="0"/>
                <a:ea typeface="ＭＳ Ｐゴシック" pitchFamily="64" charset="-128"/>
                <a:cs typeface="ＭＳ Ｐゴシック" pitchFamily="64" charset="-128"/>
              </a:rPr>
              <a:t>Today, I will be highlighting the most frequently used items in the Compose button:</a:t>
            </a:r>
            <a:endParaRPr lang="en-US" sz="1400" b="0" kern="1200" dirty="0">
              <a:solidFill>
                <a:schemeClr val="tx1"/>
              </a:solidFill>
              <a:latin typeface="Verdana" pitchFamily="64" charset="0"/>
              <a:ea typeface="ＭＳ Ｐゴシック" pitchFamily="64" charset="-128"/>
              <a:cs typeface="ＭＳ Ｐゴシック" pitchFamily="64" charset="-128"/>
            </a:endParaRPr>
          </a:p>
          <a:p>
            <a:pPr marL="171428" indent="-171428">
              <a:buFont typeface="Arial" panose="020B0604020202020204" pitchFamily="34" charset="0"/>
              <a:buChar char="•"/>
            </a:pPr>
            <a:r>
              <a:rPr lang="en-US" sz="1200" b="1" kern="1200" dirty="0">
                <a:solidFill>
                  <a:schemeClr val="tx1"/>
                </a:solidFill>
                <a:latin typeface="Verdana" pitchFamily="64" charset="0"/>
                <a:ea typeface="ＭＳ Ｐゴシック" pitchFamily="64" charset="-128"/>
                <a:cs typeface="ＭＳ Ｐゴシック" pitchFamily="64" charset="-128"/>
              </a:rPr>
              <a:t>Update:</a:t>
            </a:r>
            <a:r>
              <a:rPr lang="en-US" sz="1200" kern="1200" dirty="0">
                <a:solidFill>
                  <a:schemeClr val="tx1"/>
                </a:solidFill>
                <a:latin typeface="Verdana" pitchFamily="64" charset="0"/>
                <a:ea typeface="ＭＳ Ｐゴシック" pitchFamily="64" charset="-128"/>
                <a:cs typeface="ＭＳ Ｐゴシック" pitchFamily="64" charset="-128"/>
              </a:rPr>
              <a:t>  use for short, informal, more personal conversation. Updates are plain text with little formatting availability. You can attach files.</a:t>
            </a:r>
          </a:p>
          <a:p>
            <a:pPr marL="171428" indent="-171428">
              <a:buFont typeface="Arial" panose="020B0604020202020204" pitchFamily="34" charset="0"/>
              <a:buChar char="•"/>
            </a:pPr>
            <a:r>
              <a:rPr lang="en-US" sz="1200" b="1" kern="1200" dirty="0">
                <a:solidFill>
                  <a:schemeClr val="tx1"/>
                </a:solidFill>
                <a:latin typeface="Verdana" pitchFamily="64" charset="0"/>
                <a:ea typeface="ＭＳ Ｐゴシック" pitchFamily="64" charset="-128"/>
                <a:cs typeface="ＭＳ Ｐゴシック" pitchFamily="64" charset="-128"/>
              </a:rPr>
              <a:t>Question:</a:t>
            </a:r>
            <a:r>
              <a:rPr lang="en-US" sz="1200" kern="1200" dirty="0">
                <a:solidFill>
                  <a:schemeClr val="tx1"/>
                </a:solidFill>
                <a:latin typeface="Verdana" pitchFamily="64" charset="0"/>
                <a:ea typeface="ＭＳ Ｐゴシック" pitchFamily="64" charset="-128"/>
                <a:cs typeface="ＭＳ Ｐゴシック" pitchFamily="64" charset="-128"/>
              </a:rPr>
              <a:t> allows anyone to ask a question and receive answers from the community. Those answers can be upvoted and downvoted. You can also attach files to questions too.</a:t>
            </a:r>
          </a:p>
          <a:p>
            <a:pPr marL="171428" indent="-171428">
              <a:buFont typeface="Arial" panose="020B0604020202020204" pitchFamily="34" charset="0"/>
              <a:buChar char="•"/>
            </a:pPr>
            <a:r>
              <a:rPr lang="en-US" sz="1200" b="1" kern="1200" dirty="0">
                <a:solidFill>
                  <a:schemeClr val="tx1"/>
                </a:solidFill>
                <a:latin typeface="Verdana" pitchFamily="64" charset="0"/>
                <a:ea typeface="ＭＳ Ｐゴシック" pitchFamily="64" charset="-128"/>
                <a:cs typeface="ＭＳ Ｐゴシック" pitchFamily="64" charset="-128"/>
              </a:rPr>
              <a:t>Poll: </a:t>
            </a:r>
            <a:r>
              <a:rPr lang="en-US" sz="1200" b="0" kern="1200" dirty="0">
                <a:solidFill>
                  <a:schemeClr val="tx1"/>
                </a:solidFill>
                <a:latin typeface="Verdana" pitchFamily="64" charset="0"/>
                <a:ea typeface="ＭＳ Ｐゴシック" pitchFamily="64" charset="-128"/>
                <a:cs typeface="ＭＳ Ｐゴシック" pitchFamily="64" charset="-128"/>
              </a:rPr>
              <a:t>An easy way to get input from other Y staff and a fun way to engage in the community. </a:t>
            </a:r>
            <a:endParaRPr lang="en-US" sz="1200" b="1" kern="1200" dirty="0">
              <a:solidFill>
                <a:schemeClr val="tx1"/>
              </a:solidFill>
              <a:latin typeface="Verdana" pitchFamily="64" charset="0"/>
              <a:ea typeface="ＭＳ Ｐゴシック" pitchFamily="64" charset="-128"/>
              <a:cs typeface="ＭＳ Ｐゴシック" pitchFamily="64" charset="-128"/>
            </a:endParaRPr>
          </a:p>
          <a:p>
            <a:pPr marL="171428" indent="-171428">
              <a:buFont typeface="Arial" panose="020B0604020202020204" pitchFamily="34" charset="0"/>
              <a:buChar char="•"/>
            </a:pPr>
            <a:r>
              <a:rPr lang="en-US" sz="1200" b="1" kern="1200" dirty="0">
                <a:solidFill>
                  <a:schemeClr val="tx1"/>
                </a:solidFill>
                <a:latin typeface="Verdana" pitchFamily="64" charset="0"/>
                <a:ea typeface="ＭＳ Ｐゴシック" pitchFamily="64" charset="-128"/>
                <a:cs typeface="ＭＳ Ｐゴシック" pitchFamily="64" charset="-128"/>
              </a:rPr>
              <a:t>Recognize:</a:t>
            </a:r>
            <a:r>
              <a:rPr lang="en-US" sz="1200" kern="1200" dirty="0">
                <a:solidFill>
                  <a:schemeClr val="tx1"/>
                </a:solidFill>
                <a:latin typeface="Verdana" pitchFamily="64" charset="0"/>
                <a:ea typeface="ＭＳ Ｐゴシック" pitchFamily="64" charset="-128"/>
                <a:cs typeface="ＭＳ Ｐゴシック" pitchFamily="64" charset="-128"/>
              </a:rPr>
              <a:t> Any user can give recognition to publicly thank, congratulate, or applaud another person or even community.</a:t>
            </a:r>
          </a:p>
          <a:p>
            <a:pPr lvl="0"/>
            <a:endParaRPr lang="en-US" sz="1200" kern="1200" dirty="0">
              <a:solidFill>
                <a:schemeClr val="tx1"/>
              </a:solidFill>
              <a:latin typeface="Verdana" pitchFamily="64" charset="0"/>
              <a:ea typeface="ＭＳ Ｐゴシック" pitchFamily="64" charset="-128"/>
              <a:cs typeface="ＭＳ Ｐゴシック" pitchFamily="64" charset="-128"/>
            </a:endParaRPr>
          </a:p>
          <a:p>
            <a:pPr lvl="0"/>
            <a:r>
              <a:rPr lang="en-US" sz="1200" kern="1200" dirty="0">
                <a:solidFill>
                  <a:schemeClr val="tx1"/>
                </a:solidFill>
                <a:latin typeface="Verdana" pitchFamily="64" charset="0"/>
                <a:ea typeface="ＭＳ Ｐゴシック" pitchFamily="64" charset="-128"/>
                <a:cs typeface="ＭＳ Ｐゴシック" pitchFamily="64" charset="-128"/>
              </a:rPr>
              <a:t>Let’s talk a little bit about each of these: </a:t>
            </a:r>
            <a:r>
              <a:rPr lang="en-US" sz="1200" b="1" kern="1200" dirty="0">
                <a:solidFill>
                  <a:schemeClr val="tx1"/>
                </a:solidFill>
                <a:latin typeface="Verdana" pitchFamily="64" charset="0"/>
                <a:ea typeface="ＭＳ Ｐゴシック" pitchFamily="64" charset="-128"/>
                <a:cs typeface="ＭＳ Ｐゴシック" pitchFamily="64" charset="-128"/>
              </a:rPr>
              <a:t>Switch to Link</a:t>
            </a:r>
          </a:p>
          <a:p>
            <a:pPr lvl="0"/>
            <a:endParaRPr lang="en-US" sz="1200" b="1" kern="1200" dirty="0">
              <a:solidFill>
                <a:schemeClr val="tx1"/>
              </a:solidFill>
              <a:latin typeface="Verdana" pitchFamily="64" charset="0"/>
              <a:ea typeface="ＭＳ Ｐゴシック" pitchFamily="64" charset="-128"/>
              <a:cs typeface="ＭＳ Ｐゴシック" pitchFamily="64" charset="-128"/>
            </a:endParaRPr>
          </a:p>
          <a:p>
            <a:pPr lvl="0"/>
            <a:r>
              <a:rPr lang="en-US" sz="1200" b="0" kern="1200" dirty="0">
                <a:solidFill>
                  <a:schemeClr val="tx1"/>
                </a:solidFill>
                <a:latin typeface="Verdana" pitchFamily="64" charset="0"/>
                <a:ea typeface="ＭＳ Ｐゴシック" pitchFamily="64" charset="-128"/>
                <a:cs typeface="ＭＳ Ｐゴシック" pitchFamily="64" charset="-128"/>
              </a:rPr>
              <a:t>Suppose</a:t>
            </a:r>
            <a:r>
              <a:rPr lang="en-US" sz="1200" b="0" kern="1200" baseline="0" dirty="0">
                <a:solidFill>
                  <a:schemeClr val="tx1"/>
                </a:solidFill>
                <a:latin typeface="Verdana" pitchFamily="64" charset="0"/>
                <a:ea typeface="ＭＳ Ｐゴシック" pitchFamily="64" charset="-128"/>
                <a:cs typeface="ＭＳ Ｐゴシック" pitchFamily="64" charset="-128"/>
              </a:rPr>
              <a:t> that you want to share an update in Before &amp; Afterschool community </a:t>
            </a:r>
            <a:r>
              <a:rPr lang="en-US" sz="1200" b="1" kern="1200" baseline="0" dirty="0">
                <a:solidFill>
                  <a:schemeClr val="tx1"/>
                </a:solidFill>
                <a:latin typeface="Verdana" pitchFamily="64" charset="0"/>
                <a:ea typeface="ＭＳ Ｐゴシック" pitchFamily="64" charset="-128"/>
                <a:cs typeface="ＭＳ Ｐゴシック" pitchFamily="64" charset="-128"/>
              </a:rPr>
              <a:t>[go to </a:t>
            </a:r>
            <a:r>
              <a:rPr lang="en-US" sz="1200" b="1" kern="1200" dirty="0">
                <a:solidFill>
                  <a:schemeClr val="tx1"/>
                </a:solidFill>
                <a:latin typeface="Verdana" pitchFamily="64" charset="0"/>
                <a:ea typeface="ＭＳ Ｐゴシック" pitchFamily="64" charset="-128"/>
                <a:cs typeface="ＭＳ Ｐゴシック" pitchFamily="64" charset="-128"/>
              </a:rPr>
              <a:t>that</a:t>
            </a:r>
            <a:r>
              <a:rPr lang="en-US" sz="1200" b="1" kern="1200" baseline="0" dirty="0">
                <a:solidFill>
                  <a:schemeClr val="tx1"/>
                </a:solidFill>
                <a:latin typeface="Verdana" pitchFamily="64" charset="0"/>
                <a:ea typeface="ＭＳ Ｐゴシック" pitchFamily="64" charset="-128"/>
                <a:cs typeface="ＭＳ Ｐゴシック" pitchFamily="64" charset="-128"/>
              </a:rPr>
              <a:t>]</a:t>
            </a:r>
            <a:r>
              <a:rPr lang="en-US" sz="1200" b="0" kern="1200" baseline="0" dirty="0">
                <a:solidFill>
                  <a:schemeClr val="tx1"/>
                </a:solidFill>
                <a:latin typeface="Verdana" pitchFamily="64" charset="0"/>
                <a:ea typeface="ＭＳ Ｐゴシック" pitchFamily="64" charset="-128"/>
                <a:cs typeface="ＭＳ Ｐゴシック" pitchFamily="64" charset="-128"/>
              </a:rPr>
              <a:t>. You go to that community and</a:t>
            </a:r>
            <a:endParaRPr lang="en-US" sz="1200" b="0" kern="1200" dirty="0">
              <a:solidFill>
                <a:schemeClr val="tx1"/>
              </a:solidFill>
              <a:latin typeface="Verdana" pitchFamily="64" charset="0"/>
              <a:ea typeface="ＭＳ Ｐゴシック" pitchFamily="64" charset="-128"/>
              <a:cs typeface="ＭＳ Ｐゴシック" pitchFamily="64" charset="-128"/>
            </a:endParaRP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Click Compose &gt; </a:t>
            </a:r>
            <a:r>
              <a:rPr lang="en-US" sz="1200" b="1" kern="1200" dirty="0">
                <a:solidFill>
                  <a:schemeClr val="tx1"/>
                </a:solidFill>
                <a:latin typeface="Verdana" pitchFamily="64" charset="0"/>
                <a:ea typeface="ＭＳ Ｐゴシック" pitchFamily="64" charset="-128"/>
                <a:cs typeface="ＭＳ Ｐゴシック" pitchFamily="64" charset="-128"/>
              </a:rPr>
              <a:t>Update</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Say: When you are already in a community the name will show up in the Team box. </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Show: Add the Youth Program Enhancement by typing in the name and selecting Youth Program Enhancement</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Enter text: Our Living Our Cause workshop was attended by 25 engaged afterschool staff.</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Show how to attach a file – select a picture. </a:t>
            </a:r>
          </a:p>
          <a:p>
            <a:pPr marL="171428" indent="-171428">
              <a:buFont typeface="Arial" panose="020B0604020202020204" pitchFamily="34" charset="0"/>
              <a:buChar char="•"/>
            </a:pPr>
            <a:r>
              <a:rPr lang="en-US" sz="1200" b="1" kern="1200" dirty="0">
                <a:solidFill>
                  <a:srgbClr val="FF0000"/>
                </a:solidFill>
                <a:latin typeface="Verdana" pitchFamily="64" charset="0"/>
                <a:ea typeface="ＭＳ Ｐゴシック" pitchFamily="64" charset="-128"/>
                <a:cs typeface="ＭＳ Ｐゴシック" pitchFamily="64" charset="-128"/>
              </a:rPr>
              <a:t>DO NOT CLICK SHARE</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Click the X in top right to close out the Update</a:t>
            </a:r>
          </a:p>
          <a:p>
            <a:pPr marL="171428" indent="-171428">
              <a:buFont typeface="Arial" panose="020B0604020202020204" pitchFamily="34" charset="0"/>
              <a:buChar char="•"/>
            </a:pPr>
            <a:endParaRPr lang="en-US" sz="1200" kern="1200" dirty="0">
              <a:solidFill>
                <a:schemeClr val="tx1"/>
              </a:solidFill>
              <a:latin typeface="Verdana" pitchFamily="64" charset="0"/>
              <a:ea typeface="ＭＳ Ｐゴシック" pitchFamily="64" charset="-128"/>
              <a:cs typeface="ＭＳ Ｐゴシック" pitchFamily="64" charset="-128"/>
            </a:endParaRPr>
          </a:p>
          <a:p>
            <a:pPr marL="0" indent="0">
              <a:buFont typeface="Arial" panose="020B0604020202020204" pitchFamily="34" charset="0"/>
              <a:buNone/>
            </a:pPr>
            <a:r>
              <a:rPr lang="en-US" sz="1200" kern="1200" dirty="0">
                <a:solidFill>
                  <a:schemeClr val="tx1"/>
                </a:solidFill>
                <a:latin typeface="Verdana" pitchFamily="64" charset="0"/>
                <a:ea typeface="ＭＳ Ｐゴシック" pitchFamily="64" charset="-128"/>
                <a:cs typeface="ＭＳ Ｐゴシック" pitchFamily="64" charset="-128"/>
              </a:rPr>
              <a:t>To ask a question, </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Click </a:t>
            </a:r>
            <a:r>
              <a:rPr lang="en-US" sz="1200" b="1" kern="1200" dirty="0">
                <a:solidFill>
                  <a:schemeClr val="tx1"/>
                </a:solidFill>
                <a:latin typeface="Verdana" pitchFamily="64" charset="0"/>
                <a:ea typeface="ＭＳ Ｐゴシック" pitchFamily="64" charset="-128"/>
                <a:cs typeface="ＭＳ Ｐゴシック" pitchFamily="64" charset="-128"/>
              </a:rPr>
              <a:t>Question</a:t>
            </a:r>
            <a:r>
              <a:rPr lang="en-US" sz="1200" kern="1200" dirty="0">
                <a:solidFill>
                  <a:schemeClr val="tx1"/>
                </a:solidFill>
                <a:latin typeface="Verdana" pitchFamily="64" charset="0"/>
                <a:ea typeface="ＭＳ Ｐゴシック" pitchFamily="64" charset="-128"/>
                <a:cs typeface="ＭＳ Ｐゴシック" pitchFamily="64" charset="-128"/>
              </a:rPr>
              <a:t>. This is very similar to an update, except you’re asking a question. </a:t>
            </a:r>
            <a:r>
              <a:rPr lang="en-US" sz="1200" b="1" kern="1200" dirty="0">
                <a:solidFill>
                  <a:schemeClr val="tx1"/>
                </a:solidFill>
                <a:latin typeface="Verdana" pitchFamily="64" charset="0"/>
                <a:ea typeface="ＭＳ Ｐゴシック" pitchFamily="64" charset="-128"/>
                <a:cs typeface="ＭＳ Ｐゴシック" pitchFamily="64" charset="-128"/>
              </a:rPr>
              <a:t>Do not enter any text.</a:t>
            </a:r>
          </a:p>
          <a:p>
            <a:pPr marL="0" indent="0">
              <a:buFont typeface="Arial" panose="020B0604020202020204" pitchFamily="34" charset="0"/>
              <a:buNone/>
            </a:pPr>
            <a:endParaRPr lang="en-US" sz="1200" kern="1200" dirty="0">
              <a:solidFill>
                <a:schemeClr val="tx1"/>
              </a:solidFill>
              <a:latin typeface="Verdana" pitchFamily="64" charset="0"/>
              <a:ea typeface="ＭＳ Ｐゴシック" pitchFamily="64" charset="-128"/>
              <a:cs typeface="ＭＳ Ｐゴシック" pitchFamily="64" charset="-128"/>
            </a:endParaRPr>
          </a:p>
          <a:p>
            <a:pPr marL="0" indent="0">
              <a:buFont typeface="Arial" panose="020B0604020202020204" pitchFamily="34" charset="0"/>
              <a:buNone/>
            </a:pPr>
            <a:r>
              <a:rPr lang="en-US" sz="1200" kern="1200" dirty="0">
                <a:solidFill>
                  <a:schemeClr val="tx1"/>
                </a:solidFill>
                <a:latin typeface="Verdana" pitchFamily="64" charset="0"/>
                <a:ea typeface="ＭＳ Ｐゴシック" pitchFamily="64" charset="-128"/>
                <a:cs typeface="ＭＳ Ｐゴシック" pitchFamily="64" charset="-128"/>
              </a:rPr>
              <a:t>To</a:t>
            </a:r>
            <a:r>
              <a:rPr lang="en-US" sz="1200" kern="1200" baseline="0" dirty="0">
                <a:solidFill>
                  <a:schemeClr val="tx1"/>
                </a:solidFill>
                <a:latin typeface="Verdana" pitchFamily="64" charset="0"/>
                <a:ea typeface="ＭＳ Ｐゴシック" pitchFamily="64" charset="-128"/>
                <a:cs typeface="ＭＳ Ｐゴシック" pitchFamily="64" charset="-128"/>
              </a:rPr>
              <a:t> create a poll, </a:t>
            </a:r>
            <a:endParaRPr lang="en-US" sz="1200" kern="1200" dirty="0">
              <a:solidFill>
                <a:schemeClr val="tx1"/>
              </a:solidFill>
              <a:latin typeface="Verdana" pitchFamily="64" charset="0"/>
              <a:ea typeface="ＭＳ Ｐゴシック" pitchFamily="64" charset="-128"/>
              <a:cs typeface="ＭＳ Ｐゴシック" pitchFamily="64" charset="-128"/>
            </a:endParaRP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Click </a:t>
            </a:r>
            <a:r>
              <a:rPr lang="en-US" sz="1200" b="1" kern="1200" dirty="0">
                <a:solidFill>
                  <a:schemeClr val="tx1"/>
                </a:solidFill>
                <a:latin typeface="Verdana" pitchFamily="64" charset="0"/>
                <a:ea typeface="ＭＳ Ｐゴシック" pitchFamily="64" charset="-128"/>
                <a:cs typeface="ＭＳ Ｐゴシック" pitchFamily="64" charset="-128"/>
              </a:rPr>
              <a:t>Poll</a:t>
            </a:r>
            <a:r>
              <a:rPr lang="en-US" sz="1200" kern="1200" dirty="0">
                <a:solidFill>
                  <a:schemeClr val="tx1"/>
                </a:solidFill>
                <a:latin typeface="Verdana" pitchFamily="64" charset="0"/>
                <a:ea typeface="ＭＳ Ｐゴシック" pitchFamily="64" charset="-128"/>
                <a:cs typeface="ＭＳ Ｐゴシック" pitchFamily="64" charset="-128"/>
              </a:rPr>
              <a:t>. </a:t>
            </a:r>
            <a:r>
              <a:rPr lang="en-US" sz="1200" i="1" kern="1200" dirty="0">
                <a:solidFill>
                  <a:schemeClr val="tx1"/>
                </a:solidFill>
                <a:latin typeface="Verdana" pitchFamily="64" charset="0"/>
                <a:ea typeface="ＭＳ Ｐゴシック" pitchFamily="64" charset="-128"/>
                <a:cs typeface="ＭＳ Ｐゴシック" pitchFamily="64" charset="-128"/>
              </a:rPr>
              <a:t>Say but don’t enter anything:</a:t>
            </a:r>
            <a:r>
              <a:rPr lang="en-US" sz="1200" kern="1200" dirty="0">
                <a:solidFill>
                  <a:schemeClr val="tx1"/>
                </a:solidFill>
                <a:latin typeface="Verdana" pitchFamily="64" charset="0"/>
                <a:ea typeface="ＭＳ Ｐゴシック" pitchFamily="64" charset="-128"/>
                <a:cs typeface="ＭＳ Ｐゴシック" pitchFamily="64" charset="-128"/>
              </a:rPr>
              <a:t> You’ll select the teams or communities you want the poll to display in, and add your question. It’s easy to make custom options. Simply separate your choices with a comma. You can select additional advanced options. We suggest keeping the default ability to add comments. </a:t>
            </a:r>
          </a:p>
          <a:p>
            <a:pPr marL="171428" indent="-171428">
              <a:buFont typeface="Arial" panose="020B0604020202020204" pitchFamily="34" charset="0"/>
              <a:buChar char="•"/>
            </a:pPr>
            <a:r>
              <a:rPr lang="en-US" sz="1200" i="1" kern="1200" dirty="0">
                <a:solidFill>
                  <a:schemeClr val="tx1"/>
                </a:solidFill>
                <a:latin typeface="Verdana" pitchFamily="64" charset="0"/>
                <a:ea typeface="ＭＳ Ｐゴシック" pitchFamily="64" charset="-128"/>
                <a:cs typeface="ＭＳ Ｐゴシック" pitchFamily="64" charset="-128"/>
              </a:rPr>
              <a:t>Close the Poll. Open an existing poll in Before &amp; Afterschool. </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Say: this is what a finished poll looks like. You can vote and see the results.</a:t>
            </a:r>
          </a:p>
          <a:p>
            <a:pPr marL="171428" indent="-171428">
              <a:buFont typeface="Arial" panose="020B0604020202020204" pitchFamily="34" charset="0"/>
              <a:buChar char="•"/>
            </a:pPr>
            <a:endParaRPr lang="en-US" sz="1200" kern="1200" dirty="0">
              <a:solidFill>
                <a:schemeClr val="tx1"/>
              </a:solidFill>
              <a:latin typeface="Verdana" pitchFamily="64" charset="0"/>
              <a:ea typeface="ＭＳ Ｐゴシック" pitchFamily="64" charset="-128"/>
              <a:cs typeface="ＭＳ Ｐゴシック" pitchFamily="64" charset="-128"/>
            </a:endParaRPr>
          </a:p>
          <a:p>
            <a:pPr marL="0" indent="0">
              <a:buFont typeface="Arial" panose="020B0604020202020204" pitchFamily="34" charset="0"/>
              <a:buNone/>
            </a:pPr>
            <a:r>
              <a:rPr lang="en-US" sz="1200" kern="1200" dirty="0">
                <a:solidFill>
                  <a:schemeClr val="tx1"/>
                </a:solidFill>
                <a:latin typeface="Verdana" pitchFamily="64" charset="0"/>
                <a:ea typeface="ＭＳ Ｐゴシック" pitchFamily="64" charset="-128"/>
                <a:cs typeface="ＭＳ Ｐゴシック" pitchFamily="64" charset="-128"/>
              </a:rPr>
              <a:t>Lastly, I’ll show you how to </a:t>
            </a:r>
            <a:r>
              <a:rPr lang="en-US" sz="1200" b="1" kern="1200" dirty="0">
                <a:solidFill>
                  <a:schemeClr val="tx1"/>
                </a:solidFill>
                <a:latin typeface="Verdana" pitchFamily="64" charset="0"/>
                <a:ea typeface="ＭＳ Ｐゴシック" pitchFamily="64" charset="-128"/>
                <a:cs typeface="ＭＳ Ｐゴシック" pitchFamily="64" charset="-128"/>
              </a:rPr>
              <a:t>Recognize</a:t>
            </a:r>
            <a:r>
              <a:rPr lang="en-US" sz="1200" kern="1200" dirty="0">
                <a:solidFill>
                  <a:schemeClr val="tx1"/>
                </a:solidFill>
                <a:latin typeface="Verdana" pitchFamily="64" charset="0"/>
                <a:ea typeface="ＭＳ Ｐゴシック" pitchFamily="64" charset="-128"/>
                <a:cs typeface="ＭＳ Ｐゴシック" pitchFamily="64" charset="-128"/>
              </a:rPr>
              <a:t> your fellow staff and volunteers so that it shows up in the Recognition widget in the community.</a:t>
            </a:r>
          </a:p>
          <a:p>
            <a:pPr marL="171428" indent="-171428">
              <a:buFont typeface="Arial" panose="020B0604020202020204" pitchFamily="34" charset="0"/>
              <a:buChar char="•"/>
            </a:pPr>
            <a:r>
              <a:rPr lang="en-US" sz="1200" i="1" kern="1200" dirty="0">
                <a:solidFill>
                  <a:schemeClr val="tx1"/>
                </a:solidFill>
                <a:latin typeface="Verdana" pitchFamily="64" charset="0"/>
                <a:ea typeface="ＭＳ Ｐゴシック" pitchFamily="64" charset="-128"/>
                <a:cs typeface="ＭＳ Ｐゴシック" pitchFamily="64" charset="-128"/>
              </a:rPr>
              <a:t>Indicate the Recognition widget in Before</a:t>
            </a:r>
            <a:r>
              <a:rPr lang="en-US" sz="1200" i="1" kern="1200" baseline="0" dirty="0">
                <a:solidFill>
                  <a:schemeClr val="tx1"/>
                </a:solidFill>
                <a:latin typeface="Verdana" pitchFamily="64" charset="0"/>
                <a:ea typeface="ＭＳ Ｐゴシック" pitchFamily="64" charset="-128"/>
                <a:cs typeface="ＭＳ Ｐゴシック" pitchFamily="64" charset="-128"/>
              </a:rPr>
              <a:t> &amp; Afterschool</a:t>
            </a:r>
            <a:r>
              <a:rPr lang="en-US" sz="1200" i="1" kern="1200" dirty="0">
                <a:solidFill>
                  <a:schemeClr val="tx1"/>
                </a:solidFill>
                <a:latin typeface="Verdana" pitchFamily="64" charset="0"/>
                <a:ea typeface="ＭＳ Ｐゴシック" pitchFamily="64" charset="-128"/>
                <a:cs typeface="ＭＳ Ｐゴシック" pitchFamily="64" charset="-128"/>
              </a:rPr>
              <a:t>.</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Click Compose &gt; Recognize.</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Say: On the left, you’ll see a variety of different recognitions to choose from. Pick the recognition, you’d like. </a:t>
            </a:r>
          </a:p>
          <a:p>
            <a:pPr marL="171428" marR="0" lvl="0" indent="-171428"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Verdana" pitchFamily="64" charset="0"/>
                <a:ea typeface="ＭＳ Ｐゴシック" pitchFamily="64" charset="-128"/>
                <a:cs typeface="ＭＳ Ｐゴシック" pitchFamily="64" charset="-128"/>
              </a:rPr>
              <a:t>Next, you’ll tell Link who to give that recognition too. We </a:t>
            </a:r>
            <a:r>
              <a:rPr lang="en-US" sz="1200" b="1" kern="1200" dirty="0">
                <a:solidFill>
                  <a:schemeClr val="tx1"/>
                </a:solidFill>
                <a:latin typeface="Verdana" pitchFamily="64" charset="0"/>
                <a:ea typeface="ＭＳ Ｐゴシック" pitchFamily="64" charset="-128"/>
                <a:cs typeface="ＭＳ Ｐゴシック" pitchFamily="64" charset="-128"/>
              </a:rPr>
              <a:t>HIGHLY ENCOURAGE </a:t>
            </a:r>
            <a:r>
              <a:rPr lang="en-US" sz="1200" kern="1200" dirty="0">
                <a:solidFill>
                  <a:schemeClr val="tx1"/>
                </a:solidFill>
                <a:latin typeface="Verdana" pitchFamily="64" charset="0"/>
                <a:ea typeface="ＭＳ Ｐゴシック" pitchFamily="64" charset="-128"/>
                <a:cs typeface="ＭＳ Ｐゴシック" pitchFamily="64" charset="-128"/>
              </a:rPr>
              <a:t>that you first select Team so that the recognition shows up in the community. Then, you’ll select </a:t>
            </a:r>
            <a:r>
              <a:rPr lang="en-US" sz="1200" b="1" kern="1200" dirty="0">
                <a:solidFill>
                  <a:schemeClr val="tx1"/>
                </a:solidFill>
                <a:latin typeface="Verdana" pitchFamily="64" charset="0"/>
                <a:ea typeface="ＭＳ Ｐゴシック" pitchFamily="64" charset="-128"/>
                <a:cs typeface="ＭＳ Ｐゴシック" pitchFamily="64" charset="-128"/>
              </a:rPr>
              <a:t>Give to specific team members</a:t>
            </a:r>
            <a:r>
              <a:rPr lang="en-US" sz="1200" kern="1200" dirty="0">
                <a:solidFill>
                  <a:schemeClr val="tx1"/>
                </a:solidFill>
                <a:latin typeface="Verdana" pitchFamily="64" charset="0"/>
                <a:ea typeface="ＭＳ Ｐゴシック" pitchFamily="64" charset="-128"/>
                <a:cs typeface="ＭＳ Ｐゴシック" pitchFamily="64" charset="-128"/>
              </a:rPr>
              <a:t>. Select the staff or volunteers. You can select more than one.  Say: If you do not pick a team and select People. It will show in that person’s profile and they will get a notification, but it will NOT be seen in the community. We love to give visible recognition, which is why we encourage to select Team!</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Lastly, enter your personalized message.</a:t>
            </a:r>
          </a:p>
          <a:p>
            <a:pPr marL="171428" indent="-171428">
              <a:buFont typeface="Arial" panose="020B0604020202020204" pitchFamily="34" charset="0"/>
              <a:buChar char="•"/>
            </a:pPr>
            <a:r>
              <a:rPr lang="en-US" sz="1200" b="1" kern="1200" dirty="0">
                <a:solidFill>
                  <a:schemeClr val="tx1"/>
                </a:solidFill>
                <a:latin typeface="Verdana" pitchFamily="64" charset="0"/>
                <a:ea typeface="ＭＳ Ｐゴシック" pitchFamily="64" charset="-128"/>
                <a:cs typeface="ＭＳ Ｐゴシック" pitchFamily="64" charset="-128"/>
              </a:rPr>
              <a:t>DO NOT CLICK GIVE.</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Say: and click the Give button. </a:t>
            </a:r>
          </a:p>
          <a:p>
            <a:pPr marL="171428" indent="-171428">
              <a:buFont typeface="Arial" panose="020B0604020202020204" pitchFamily="34" charset="0"/>
              <a:buChar char="•"/>
            </a:pPr>
            <a:r>
              <a:rPr lang="en-US" sz="1200" kern="1200" dirty="0">
                <a:solidFill>
                  <a:schemeClr val="tx1"/>
                </a:solidFill>
                <a:latin typeface="Verdana" pitchFamily="64" charset="0"/>
                <a:ea typeface="ＭＳ Ｐゴシック" pitchFamily="64" charset="-128"/>
                <a:cs typeface="ＭＳ Ｐゴシック" pitchFamily="64" charset="-128"/>
              </a:rPr>
              <a:t>Indicate and say: This recognition will appear in the Recognition widget.</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19</a:t>
            </a:fld>
            <a:endParaRPr lang="en-US"/>
          </a:p>
        </p:txBody>
      </p:sp>
    </p:spTree>
    <p:extLst>
      <p:ext uri="{BB962C8B-B14F-4D97-AF65-F5344CB8AC3E}">
        <p14:creationId xmlns:p14="http://schemas.microsoft.com/office/powerpoint/2010/main" val="412055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 between slides 1 and 2 as people are logging in. </a:t>
            </a:r>
          </a:p>
          <a:p>
            <a:endParaRPr lang="en-US" dirty="0"/>
          </a:p>
          <a:p>
            <a:r>
              <a:rPr lang="en-US" dirty="0"/>
              <a:t>Welcome people as they join, specifically at the 10, 5, and 2 minute mark.</a:t>
            </a:r>
          </a:p>
          <a:p>
            <a:endParaRPr lang="en-US" dirty="0"/>
          </a:p>
          <a:p>
            <a:r>
              <a:rPr lang="en-US" dirty="0"/>
              <a:t>Ask people to log in to link and share which communities they are moderators for and something Y-appropriate they are currently “obsessed” with– this could be an activity, a podcast, a food item, a game </a:t>
            </a:r>
          </a:p>
          <a:p>
            <a:endParaRPr lang="en-US" dirty="0"/>
          </a:p>
        </p:txBody>
      </p:sp>
      <p:sp>
        <p:nvSpPr>
          <p:cNvPr id="4" name="Slide Number Placeholder 3"/>
          <p:cNvSpPr>
            <a:spLocks noGrp="1"/>
          </p:cNvSpPr>
          <p:nvPr>
            <p:ph type="sldNum" sz="quarter" idx="5"/>
          </p:nvPr>
        </p:nvSpPr>
        <p:spPr/>
        <p:txBody>
          <a:bodyPr/>
          <a:lstStyle/>
          <a:p>
            <a:fld id="{8424A95D-D253-4122-B888-201833ACA3F1}" type="slidenum">
              <a:rPr lang="en-US" smtClean="0"/>
              <a:t>2</a:t>
            </a:fld>
            <a:endParaRPr lang="en-US" dirty="0"/>
          </a:p>
        </p:txBody>
      </p:sp>
    </p:spTree>
    <p:extLst>
      <p:ext uri="{BB962C8B-B14F-4D97-AF65-F5344CB8AC3E}">
        <p14:creationId xmlns:p14="http://schemas.microsoft.com/office/powerpoint/2010/main" val="374255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Time Allows – can invite them to grab a photo of this slide and complete after the presentation)</a:t>
            </a:r>
          </a:p>
          <a:p>
            <a:r>
              <a:rPr lang="en-US" b="1" dirty="0"/>
              <a:t>5 min</a:t>
            </a:r>
          </a:p>
          <a:p>
            <a:r>
              <a:rPr lang="en-US" dirty="0"/>
              <a:t>Before opening things up to questions, I have a just a few items as we conclude this training session. </a:t>
            </a:r>
          </a:p>
          <a:p>
            <a:r>
              <a:rPr lang="en-US" dirty="0"/>
              <a:t>First, we have a </a:t>
            </a:r>
            <a:r>
              <a:rPr lang="en-US" baseline="0" dirty="0"/>
              <a:t>challenge for you.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20</a:t>
            </a:fld>
            <a:endParaRPr lang="en-US"/>
          </a:p>
        </p:txBody>
      </p:sp>
    </p:spTree>
    <p:extLst>
      <p:ext uri="{BB962C8B-B14F-4D97-AF65-F5344CB8AC3E}">
        <p14:creationId xmlns:p14="http://schemas.microsoft.com/office/powerpoint/2010/main" val="148043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1 min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Mobile presenter</a:t>
            </a:r>
          </a:p>
          <a:p>
            <a:endParaRPr lang="en-US" dirty="0"/>
          </a:p>
          <a:p>
            <a:r>
              <a:rPr lang="en-US" dirty="0"/>
              <a:t>Want to learn more?</a:t>
            </a:r>
            <a:endParaRPr lang="en-US" baseline="0" dirty="0"/>
          </a:p>
          <a:p>
            <a:pPr marL="171450" indent="-171450">
              <a:buFont typeface="Arial" panose="020B0604020202020204" pitchFamily="34" charset="0"/>
              <a:buChar char="•"/>
            </a:pPr>
            <a:r>
              <a:rPr lang="en-US" baseline="0" dirty="0"/>
              <a:t>On the top navigation bar, click the profile menu and then hover over the Help menu.</a:t>
            </a:r>
          </a:p>
          <a:p>
            <a:pPr marL="171450" indent="-171450">
              <a:buFont typeface="Arial" panose="020B0604020202020204" pitchFamily="34" charset="0"/>
              <a:buChar char="•"/>
            </a:pPr>
            <a:r>
              <a:rPr lang="en-US" baseline="0" dirty="0"/>
              <a:t>Here you’ll find the user guide, help documentation, a list of all Link communities, and a video tour that will give you a more thorough orientation to Link than we did today.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have also recently added a Link is Mobile video that you’ll definitely want to take a look at once you download the mobile app.</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Also remember that, as you and others share your expertise and resources, even more content will be available in the various communities. So lots of reasons to keep coming back!</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21</a:t>
            </a:fld>
            <a:endParaRPr lang="en-US"/>
          </a:p>
        </p:txBody>
      </p:sp>
    </p:spTree>
    <p:extLst>
      <p:ext uri="{BB962C8B-B14F-4D97-AF65-F5344CB8AC3E}">
        <p14:creationId xmlns:p14="http://schemas.microsoft.com/office/powerpoint/2010/main" val="1365118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30 sec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Mobile presenter</a:t>
            </a:r>
          </a:p>
          <a:p>
            <a:endParaRPr lang="en-US" dirty="0"/>
          </a:p>
          <a:p>
            <a:r>
              <a:rPr lang="en-US" dirty="0"/>
              <a:t>One last thought to leave you with…</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22</a:t>
            </a:fld>
            <a:endParaRPr lang="en-US"/>
          </a:p>
        </p:txBody>
      </p:sp>
    </p:spTree>
    <p:extLst>
      <p:ext uri="{BB962C8B-B14F-4D97-AF65-F5344CB8AC3E}">
        <p14:creationId xmlns:p14="http://schemas.microsoft.com/office/powerpoint/2010/main" val="3631617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25</a:t>
            </a:fld>
            <a:endParaRPr lang="en-US"/>
          </a:p>
        </p:txBody>
      </p:sp>
    </p:spTree>
    <p:extLst>
      <p:ext uri="{BB962C8B-B14F-4D97-AF65-F5344CB8AC3E}">
        <p14:creationId xmlns:p14="http://schemas.microsoft.com/office/powerpoint/2010/main" val="27605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rPr>
              <a:t>Web presenter</a:t>
            </a:r>
          </a:p>
          <a:p>
            <a:r>
              <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rPr>
              <a:t>30 sec</a:t>
            </a:r>
          </a:p>
          <a:p>
            <a:endPar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endParaRPr>
          </a:p>
          <a:p>
            <a:r>
              <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rPr>
              <a:t>Thank you for joining our Link Overview &amp;</a:t>
            </a:r>
            <a:r>
              <a:rPr lang="en-US" sz="1200" kern="1200" baseline="0" dirty="0">
                <a:solidFill>
                  <a:schemeClr val="tx1"/>
                </a:solidFill>
                <a:effectLst/>
                <a:latin typeface="Verdana" panose="020B0604030504040204" pitchFamily="34" charset="0"/>
                <a:ea typeface="Verdana" panose="020B0604030504040204" pitchFamily="34" charset="0"/>
                <a:cs typeface="ＭＳ Ｐゴシック" pitchFamily="64" charset="-128"/>
              </a:rPr>
              <a:t> Tips training </a:t>
            </a:r>
            <a:r>
              <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rPr>
              <a:t>session.</a:t>
            </a:r>
          </a:p>
          <a:p>
            <a:endPar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endParaRPr>
          </a:p>
          <a:p>
            <a:r>
              <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rPr>
              <a:t>My name is __.  I am the __ with the Knowledge Management team at Y-USA. </a:t>
            </a:r>
          </a:p>
          <a:p>
            <a:endPar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endParaRPr>
          </a:p>
          <a:p>
            <a:r>
              <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rPr>
              <a:t>Today I will be giving you an overview</a:t>
            </a:r>
            <a:r>
              <a:rPr lang="en-US" sz="1200" kern="1200" baseline="0" dirty="0">
                <a:solidFill>
                  <a:schemeClr val="tx1"/>
                </a:solidFill>
                <a:effectLst/>
                <a:latin typeface="Verdana" panose="020B0604030504040204" pitchFamily="34" charset="0"/>
                <a:ea typeface="Verdana" panose="020B0604030504040204" pitchFamily="34" charset="0"/>
                <a:cs typeface="ＭＳ Ｐゴシック" pitchFamily="64" charset="-128"/>
              </a:rPr>
              <a:t> of Link and offering some basic information to help you </a:t>
            </a:r>
            <a:r>
              <a:rPr lang="en-US" sz="1200" kern="1200" dirty="0">
                <a:solidFill>
                  <a:schemeClr val="tx1"/>
                </a:solidFill>
                <a:effectLst/>
                <a:latin typeface="Verdana" panose="020B0604030504040204" pitchFamily="34" charset="0"/>
                <a:ea typeface="Verdana" panose="020B0604030504040204" pitchFamily="34" charset="0"/>
                <a:cs typeface="ＭＳ Ｐゴシック" pitchFamily="64" charset="-128"/>
              </a:rPr>
              <a:t>take advantage of Link’s most frequently used features.</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3</a:t>
            </a:fld>
            <a:endParaRPr lang="en-US"/>
          </a:p>
        </p:txBody>
      </p:sp>
    </p:spTree>
    <p:extLst>
      <p:ext uri="{BB962C8B-B14F-4D97-AF65-F5344CB8AC3E}">
        <p14:creationId xmlns:p14="http://schemas.microsoft.com/office/powerpoint/2010/main" val="3243091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Verdana" panose="020B0604030504040204" pitchFamily="34" charset="0"/>
                <a:ea typeface="Verdana" panose="020B0604030504040204" pitchFamily="34" charset="0"/>
                <a:cs typeface="ＭＳ Ｐゴシック" pitchFamily="64" charset="-128"/>
              </a:rPr>
              <a:t>Web presenter</a:t>
            </a:r>
          </a:p>
          <a:p>
            <a:r>
              <a:rPr lang="en-US" sz="1200" b="1" dirty="0">
                <a:latin typeface="Verdana" panose="020B0604030504040204" pitchFamily="34" charset="0"/>
                <a:ea typeface="Verdana" panose="020B0604030504040204" pitchFamily="34" charset="0"/>
              </a:rPr>
              <a:t>45 sec</a:t>
            </a:r>
          </a:p>
          <a:p>
            <a:r>
              <a:rPr lang="en-US" sz="1200" dirty="0">
                <a:latin typeface="Verdana" panose="020B0604030504040204" pitchFamily="34" charset="0"/>
                <a:ea typeface="Verdana" panose="020B0604030504040204" pitchFamily="34" charset="0"/>
              </a:rPr>
              <a:t>So here’s what we’ll be covering today:</a:t>
            </a:r>
          </a:p>
          <a:p>
            <a:pPr marL="1714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You’ll get a </a:t>
            </a:r>
            <a:r>
              <a:rPr lang="en-US" sz="1200" baseline="0" dirty="0">
                <a:latin typeface="Verdana" panose="020B0604030504040204" pitchFamily="34" charset="0"/>
                <a:ea typeface="Verdana" panose="020B0604030504040204" pitchFamily="34" charset="0"/>
              </a:rPr>
              <a:t>brief tour of Link’s home page</a:t>
            </a:r>
          </a:p>
          <a:p>
            <a:pPr marL="171450" indent="-171450">
              <a:buFont typeface="Arial" panose="020B0604020202020204" pitchFamily="34" charset="0"/>
              <a:buChar char="•"/>
            </a:pPr>
            <a:r>
              <a:rPr lang="en-US" sz="1200" baseline="0" dirty="0">
                <a:latin typeface="Verdana" panose="020B0604030504040204" pitchFamily="34" charset="0"/>
                <a:ea typeface="Verdana" panose="020B0604030504040204" pitchFamily="34" charset="0"/>
              </a:rPr>
              <a:t>I’ll show you how to get around in Link</a:t>
            </a:r>
            <a:r>
              <a:rPr lang="en-US" sz="1200" dirty="0">
                <a:latin typeface="Verdana" panose="020B0604030504040204" pitchFamily="34" charset="0"/>
                <a:ea typeface="Verdana" panose="020B0604030504040204" pitchFamily="34" charset="0"/>
              </a:rPr>
              <a:t>, including the </a:t>
            </a:r>
            <a:r>
              <a:rPr lang="en-US" sz="1200" baseline="0" dirty="0">
                <a:latin typeface="Verdana" panose="020B0604030504040204" pitchFamily="34" charset="0"/>
                <a:ea typeface="Verdana" panose="020B0604030504040204" pitchFamily="34" charset="0"/>
              </a:rPr>
              <a:t>Top and Left navigation</a:t>
            </a:r>
          </a:p>
          <a:p>
            <a:pPr marL="171450" indent="-171450">
              <a:buFont typeface="Arial" panose="020B0604020202020204" pitchFamily="34" charset="0"/>
              <a:buChar char="•"/>
            </a:pPr>
            <a:r>
              <a:rPr lang="en-US" sz="1200" baseline="0" dirty="0">
                <a:latin typeface="Verdana" panose="020B0604030504040204" pitchFamily="34" charset="0"/>
                <a:ea typeface="Verdana" panose="020B0604030504040204" pitchFamily="34" charset="0"/>
              </a:rPr>
              <a:t>We’ll dive into your News Feed</a:t>
            </a:r>
          </a:p>
          <a:p>
            <a:pPr marL="171450" indent="-171450">
              <a:buFont typeface="Arial" panose="020B0604020202020204" pitchFamily="34" charset="0"/>
              <a:buChar char="•"/>
            </a:pPr>
            <a:r>
              <a:rPr lang="en-US" sz="1200" baseline="0" dirty="0">
                <a:latin typeface="Verdana" panose="020B0604030504040204" pitchFamily="34" charset="0"/>
                <a:ea typeface="Verdana" panose="020B0604030504040204" pitchFamily="34" charset="0"/>
              </a:rPr>
              <a:t>We’ll talk about Communities and how to find and navigate</a:t>
            </a:r>
          </a:p>
          <a:p>
            <a:pPr marL="171450" indent="-171450">
              <a:buFont typeface="Arial" panose="020B0604020202020204" pitchFamily="34" charset="0"/>
              <a:buChar char="•"/>
            </a:pPr>
            <a:r>
              <a:rPr lang="en-US" sz="1200" baseline="0" dirty="0">
                <a:latin typeface="Verdana" panose="020B0604030504040204" pitchFamily="34" charset="0"/>
                <a:ea typeface="Verdana" panose="020B0604030504040204" pitchFamily="34" charset="0"/>
              </a:rPr>
              <a:t>Finally, I’ll show you how you can join conversations that are happening on Link and how you can start new conversations</a:t>
            </a:r>
          </a:p>
          <a:p>
            <a:pPr marL="171450" indent="-171450">
              <a:buFont typeface="Arial" panose="020B0604020202020204" pitchFamily="34" charset="0"/>
              <a:buChar char="•"/>
            </a:pPr>
            <a:endParaRPr lang="en-US" sz="1200" baseline="0" dirty="0">
              <a:latin typeface="Verdana" panose="020B0604030504040204" pitchFamily="34" charset="0"/>
              <a:ea typeface="Verdana" panose="020B0604030504040204" pitchFamily="34" charset="0"/>
            </a:endParaRPr>
          </a:p>
          <a:p>
            <a:pPr marL="0" indent="0">
              <a:buFont typeface="Arial" panose="020B0604020202020204" pitchFamily="34" charset="0"/>
              <a:buNone/>
            </a:pPr>
            <a:r>
              <a:rPr lang="en-US" sz="1200" baseline="0" dirty="0">
                <a:latin typeface="Verdana" panose="020B0604030504040204" pitchFamily="34" charset="0"/>
                <a:ea typeface="Verdana" panose="020B0604030504040204" pitchFamily="34" charset="0"/>
              </a:rPr>
              <a:t>Today we’ll be using the web version of Link, there is also a mobile app so you can use Link anywhere.</a:t>
            </a:r>
            <a:endParaRPr lang="en-US" sz="1200" dirty="0">
              <a:latin typeface="Verdana" panose="020B0604030504040204" pitchFamily="34" charset="0"/>
              <a:ea typeface="Verdana" panose="020B0604030504040204" pitchFamily="34" charset="0"/>
            </a:endParaRPr>
          </a:p>
          <a:p>
            <a:endParaRPr lang="en-US" sz="1200" dirty="0">
              <a:latin typeface="Verdana" panose="020B0604030504040204" pitchFamily="34" charset="0"/>
              <a:ea typeface="Verdana" panose="020B0604030504040204" pitchFamily="34" charset="0"/>
            </a:endParaRPr>
          </a:p>
          <a:p>
            <a:endParaRPr lang="en-US" sz="1200" dirty="0">
              <a:latin typeface="Verdana" panose="020B0604030504040204" pitchFamily="34" charset="0"/>
              <a:ea typeface="Verdana" panose="020B0604030504040204" pitchFamily="34" charset="0"/>
            </a:endParaRPr>
          </a:p>
          <a:p>
            <a:r>
              <a:rPr lang="en-US" sz="1200" dirty="0">
                <a:latin typeface="Verdana" panose="020B0604030504040204" pitchFamily="34" charset="0"/>
                <a:ea typeface="Verdana" panose="020B0604030504040204" pitchFamily="34" charset="0"/>
              </a:rPr>
              <a:t>Let’s get started.</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4</a:t>
            </a:fld>
            <a:endParaRPr lang="en-US"/>
          </a:p>
        </p:txBody>
      </p:sp>
    </p:spTree>
    <p:extLst>
      <p:ext uri="{BB962C8B-B14F-4D97-AF65-F5344CB8AC3E}">
        <p14:creationId xmlns:p14="http://schemas.microsoft.com/office/powerpoint/2010/main" val="257304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all here today because of this big question: What would the power of the Y be if we all knew what we all knew what we all know? I’ll pause for a second so you can ponder that question. What if we all knew what we all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Powerful, right? Think about the unique impact we could have in all of the communities we serve with THAT kind of knowledge. In my time working in local Y’s we often talked about not wanting to reinventing the wheel and leveraging (</a:t>
            </a:r>
            <a:r>
              <a:rPr lang="en-US" dirty="0" err="1"/>
              <a:t>ehem</a:t>
            </a:r>
            <a:r>
              <a:rPr lang="en-US" dirty="0"/>
              <a:t>, copying/stealing) resources from other Ys. It is THAT experience that attracted me most to this way of thinking! </a:t>
            </a:r>
          </a:p>
          <a:p>
            <a:endParaRPr lang="en-US" dirty="0"/>
          </a:p>
          <a:p>
            <a:r>
              <a:rPr lang="en-US" dirty="0"/>
              <a:t>Link is the primary tool through which we do this…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5</a:t>
            </a:fld>
            <a:endParaRPr lang="en-US"/>
          </a:p>
        </p:txBody>
      </p:sp>
    </p:spTree>
    <p:extLst>
      <p:ext uri="{BB962C8B-B14F-4D97-AF65-F5344CB8AC3E}">
        <p14:creationId xmlns:p14="http://schemas.microsoft.com/office/powerpoint/2010/main" val="81048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basics: what is knowledge in the context of our work at the YMCA? [CLICK]</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Knowledge is what we know about our Ys, our communities, our programs, our services, our processes, one another, what works, and what doesn’t. [CLICK]</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Some of this knowledge has been around for decades, </a:t>
            </a:r>
            <a:br>
              <a:rPr lang="en-US" dirty="0"/>
            </a:br>
            <a:r>
              <a:rPr lang="en-US" dirty="0"/>
              <a:t>while other knowledge is </a:t>
            </a:r>
            <a:r>
              <a:rPr lang="en-US" b="1" dirty="0"/>
              <a:t>growing and changing every day</a:t>
            </a:r>
            <a:r>
              <a:rPr lang="en-US" dirty="0"/>
              <a:t>. [CLICK NEXT SLIDE]</a:t>
            </a:r>
          </a:p>
          <a:p>
            <a:endParaRPr lang="en-US" dirty="0"/>
          </a:p>
          <a:p>
            <a:endParaRPr lang="en-US" dirty="0"/>
          </a:p>
        </p:txBody>
      </p:sp>
    </p:spTree>
    <p:extLst>
      <p:ext uri="{BB962C8B-B14F-4D97-AF65-F5344CB8AC3E}">
        <p14:creationId xmlns:p14="http://schemas.microsoft.com/office/powerpoint/2010/main" val="55133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organization, there are experts in all areas. </a:t>
            </a:r>
          </a:p>
          <a:p>
            <a:endParaRPr lang="en-US" dirty="0"/>
          </a:p>
          <a:p>
            <a:r>
              <a:rPr lang="en-US" dirty="0"/>
              <a:t>These individuals have built up knowledge about the jobs they do every day – from finance and program delivery, to contracts and COVID procedures.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all collect experience, tools, and lessons learned about the work we do. [CLICK NEXT SLIDE]</a:t>
            </a:r>
          </a:p>
          <a:p>
            <a:endParaRPr lang="en-US" dirty="0"/>
          </a:p>
          <a:p>
            <a:endParaRPr lang="en-US" dirty="0"/>
          </a:p>
        </p:txBody>
      </p:sp>
    </p:spTree>
    <p:extLst>
      <p:ext uri="{BB962C8B-B14F-4D97-AF65-F5344CB8AC3E}">
        <p14:creationId xmlns:p14="http://schemas.microsoft.com/office/powerpoint/2010/main" val="210302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knowledge is invaluable, but it’s not always documented in a way that is accessible to others in the organization. </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Without a knowledge management system, that valuable information lives in [CLICK] miscellaneous documents, conversations, email threads, and in some cases, it only lives in our heads.</a:t>
            </a:r>
          </a:p>
          <a:p>
            <a:endParaRPr lang="en-US" dirty="0"/>
          </a:p>
          <a:p>
            <a:r>
              <a:rPr lang="en-US" dirty="0"/>
              <a:t>That’s all well and good… until there’s someone in another part of the organization who would benefit from that information… [CLICK NEXT SLIDE]</a:t>
            </a:r>
          </a:p>
        </p:txBody>
      </p:sp>
    </p:spTree>
    <p:extLst>
      <p:ext uri="{BB962C8B-B14F-4D97-AF65-F5344CB8AC3E}">
        <p14:creationId xmlns:p14="http://schemas.microsoft.com/office/powerpoint/2010/main" val="157780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Without knowledge management, it’s difficult, if not impossible, for colleagues to find the information they need, when and where they need it.</a:t>
            </a:r>
          </a:p>
          <a:p>
            <a:endParaRPr lang="en-US" dirty="0"/>
          </a:p>
          <a:p>
            <a:r>
              <a:rPr lang="en-US" dirty="0"/>
              <a:t>CLICK</a:t>
            </a:r>
          </a:p>
          <a:p>
            <a:endParaRPr lang="en-US" dirty="0"/>
          </a:p>
          <a:p>
            <a:r>
              <a:rPr lang="en-US" dirty="0"/>
              <a:t>That means there are questions that go unanswered, redundant work, and a lot of wasted time and effort. </a:t>
            </a:r>
          </a:p>
          <a:p>
            <a:endParaRPr lang="en-US" dirty="0"/>
          </a:p>
          <a:p>
            <a:r>
              <a:rPr lang="en-US" dirty="0"/>
              <a:t>This leads to the question… [CLICK NEXT SLIDE]</a:t>
            </a:r>
          </a:p>
        </p:txBody>
      </p:sp>
    </p:spTree>
    <p:extLst>
      <p:ext uri="{BB962C8B-B14F-4D97-AF65-F5344CB8AC3E}">
        <p14:creationId xmlns:p14="http://schemas.microsoft.com/office/powerpoint/2010/main" val="295755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093" y="466725"/>
            <a:ext cx="1374588" cy="1051560"/>
          </a:xfrm>
          <a:prstGeom prst="rect">
            <a:avLst/>
          </a:prstGeom>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2116" y="1068831"/>
            <a:ext cx="1692161" cy="46000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093" y="466725"/>
            <a:ext cx="1374588" cy="1051560"/>
          </a:xfrm>
          <a:prstGeom prst="rect">
            <a:avLst/>
          </a:prstGeom>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2116" y="1068831"/>
            <a:ext cx="1692161" cy="46000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5392" y="1068831"/>
            <a:ext cx="1692161" cy="460005"/>
          </a:xfrm>
          <a:prstGeom prst="rect">
            <a:avLst/>
          </a:prstGeom>
        </p:spPr>
      </p:pic>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093" y="466725"/>
            <a:ext cx="1374588" cy="105156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a:t>Click to edit Master subtitle style</a:t>
            </a:r>
            <a:endParaRPr lang="en-US" dirty="0"/>
          </a:p>
        </p:txBody>
      </p:sp>
      <p:sp>
        <p:nvSpPr>
          <p:cNvPr id="14"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093"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8831"/>
            <a:ext cx="1692161" cy="46000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607"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3" y="1069848"/>
            <a:ext cx="1692161" cy="460005"/>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0"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dirty="0">
              <a:solidFill>
                <a:schemeClr val="tx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4003" r:id="rId4"/>
    <p:sldLayoutId id="2147484071"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56" r:id="rId14"/>
    <p:sldLayoutId id="2147484057" r:id="rId15"/>
    <p:sldLayoutId id="2147484058" r:id="rId16"/>
  </p:sldLayoutIdLst>
  <p:hf hdr="0" ftr="0" dt="0"/>
  <p:txStyles>
    <p:titleStyle>
      <a:lvl1pPr algn="l" rtl="0" eaLnBrk="1" fontAlgn="base" hangingPunct="1">
        <a:spcBef>
          <a:spcPct val="0"/>
        </a:spcBef>
        <a:spcAft>
          <a:spcPct val="0"/>
        </a:spcAft>
        <a:defRPr sz="2600" b="1" cap="all" baseline="0">
          <a:solidFill>
            <a:schemeClr val="accent1"/>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72"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59" r:id="rId14"/>
    <p:sldLayoutId id="2147484060" r:id="rId15"/>
    <p:sldLayoutId id="2147484061" r:id="rId16"/>
  </p:sldLayoutIdLst>
  <p:hf hdr="0" ftr="0" dt="0"/>
  <p:txStyles>
    <p:titleStyle>
      <a:lvl1pPr algn="l" rtl="0" eaLnBrk="1" fontAlgn="base" hangingPunct="1">
        <a:spcBef>
          <a:spcPct val="0"/>
        </a:spcBef>
        <a:spcAft>
          <a:spcPct val="0"/>
        </a:spcAft>
        <a:defRPr sz="2600" b="1" cap="all" baseline="0">
          <a:solidFill>
            <a:schemeClr val="accent2"/>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73"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62" r:id="rId14"/>
    <p:sldLayoutId id="2147484063" r:id="rId15"/>
    <p:sldLayoutId id="2147484064" r:id="rId16"/>
  </p:sldLayoutIdLst>
  <p:hf hdr="0" ftr="0" dt="0"/>
  <p:txStyles>
    <p:titleStyle>
      <a:lvl1pPr algn="l" rtl="0" eaLnBrk="1" fontAlgn="base" hangingPunct="1">
        <a:spcBef>
          <a:spcPct val="0"/>
        </a:spcBef>
        <a:spcAft>
          <a:spcPct val="0"/>
        </a:spcAft>
        <a:defRPr sz="2600" b="1" cap="all" baseline="0">
          <a:solidFill>
            <a:schemeClr val="accent3"/>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7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65" r:id="rId14"/>
    <p:sldLayoutId id="2147484066" r:id="rId15"/>
    <p:sldLayoutId id="2147484067" r:id="rId16"/>
  </p:sldLayoutIdLst>
  <p:hf hdr="0" ft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3752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75"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68" r:id="rId14"/>
    <p:sldLayoutId id="2147484069" r:id="rId15"/>
    <p:sldLayoutId id="2147484070" r:id="rId16"/>
  </p:sldLayoutIdLst>
  <p:hf hdr="0" ftr="0" dt="0"/>
  <p:txStyles>
    <p:titleStyle>
      <a:lvl1pPr algn="l" rtl="0" eaLnBrk="1" fontAlgn="base" hangingPunct="1">
        <a:spcBef>
          <a:spcPct val="0"/>
        </a:spcBef>
        <a:spcAft>
          <a:spcPct val="0"/>
        </a:spcAft>
        <a:defRPr sz="2600" b="1" cap="all" baseline="0">
          <a:solidFill>
            <a:schemeClr val="accent5"/>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ink.ymca.net/"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hyperlink" Target="mailto:Link@ymca.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17.sv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11.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40.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_rels/slide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122.png"/><Relationship Id="rId4" Type="http://schemas.openxmlformats.org/officeDocument/2006/relationships/image" Target="../media/image121.png"/></Relationships>
</file>

<file path=ppt/slides/_rels/slide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123.png"/><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130.png"/><Relationship Id="rId4" Type="http://schemas.openxmlformats.org/officeDocument/2006/relationships/image" Target="../media/image129.jpeg"/></Relationships>
</file>

<file path=ppt/slides/_rels/slide2.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svg"/><Relationship Id="rId26" Type="http://schemas.openxmlformats.org/officeDocument/2006/relationships/image" Target="../media/image51.svg"/><Relationship Id="rId21" Type="http://schemas.openxmlformats.org/officeDocument/2006/relationships/image" Target="../media/image46.png"/><Relationship Id="rId34" Type="http://schemas.openxmlformats.org/officeDocument/2006/relationships/image" Target="../media/image59.sv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svg"/><Relationship Id="rId2" Type="http://schemas.openxmlformats.org/officeDocument/2006/relationships/notesSlide" Target="../notesSlides/notesSlide2.xml"/><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54.png"/><Relationship Id="rId1" Type="http://schemas.openxmlformats.org/officeDocument/2006/relationships/slideLayout" Target="../slideLayouts/slideLayout38.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62.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svg"/><Relationship Id="rId36" Type="http://schemas.openxmlformats.org/officeDocument/2006/relationships/image" Target="../media/image61.svg"/><Relationship Id="rId10" Type="http://schemas.openxmlformats.org/officeDocument/2006/relationships/image" Target="../media/image35.sv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png"/><Relationship Id="rId30" Type="http://schemas.openxmlformats.org/officeDocument/2006/relationships/image" Target="../media/image55.svg"/><Relationship Id="rId35" Type="http://schemas.openxmlformats.org/officeDocument/2006/relationships/image" Target="../media/image60.png"/><Relationship Id="rId8" Type="http://schemas.openxmlformats.org/officeDocument/2006/relationships/image" Target="../media/image33.svg"/><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7.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40.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8.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svg"/><Relationship Id="rId26" Type="http://schemas.openxmlformats.org/officeDocument/2006/relationships/image" Target="../media/image92.svg"/><Relationship Id="rId21" Type="http://schemas.openxmlformats.org/officeDocument/2006/relationships/image" Target="../media/image87.png"/><Relationship Id="rId34" Type="http://schemas.openxmlformats.org/officeDocument/2006/relationships/image" Target="../media/image100.sv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68.svg"/><Relationship Id="rId2" Type="http://schemas.openxmlformats.org/officeDocument/2006/relationships/notesSlide" Target="../notesSlides/notesSlide8.xml"/><Relationship Id="rId16" Type="http://schemas.openxmlformats.org/officeDocument/2006/relationships/image" Target="../media/image82.svg"/><Relationship Id="rId20" Type="http://schemas.openxmlformats.org/officeDocument/2006/relationships/image" Target="../media/image86.svg"/><Relationship Id="rId29" Type="http://schemas.openxmlformats.org/officeDocument/2006/relationships/image" Target="../media/image95.png"/><Relationship Id="rId1" Type="http://schemas.openxmlformats.org/officeDocument/2006/relationships/slideLayout" Target="../slideLayouts/slideLayout40.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32" Type="http://schemas.openxmlformats.org/officeDocument/2006/relationships/image" Target="../media/image98.svg"/><Relationship Id="rId37" Type="http://schemas.openxmlformats.org/officeDocument/2006/relationships/image" Target="../media/image67.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svg"/><Relationship Id="rId36" Type="http://schemas.openxmlformats.org/officeDocument/2006/relationships/image" Target="../media/image102.svg"/><Relationship Id="rId10" Type="http://schemas.openxmlformats.org/officeDocument/2006/relationships/image" Target="../media/image76.sv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 Id="rId27" Type="http://schemas.openxmlformats.org/officeDocument/2006/relationships/image" Target="../media/image93.png"/><Relationship Id="rId30" Type="http://schemas.openxmlformats.org/officeDocument/2006/relationships/image" Target="../media/image96.svg"/><Relationship Id="rId35" Type="http://schemas.openxmlformats.org/officeDocument/2006/relationships/image" Target="../media/image101.png"/><Relationship Id="rId8" Type="http://schemas.openxmlformats.org/officeDocument/2006/relationships/image" Target="../media/image74.svg"/><Relationship Id="rId3" Type="http://schemas.openxmlformats.org/officeDocument/2006/relationships/image" Target="../media/image69.png"/></Relationships>
</file>

<file path=ppt/slides/_rels/slide9.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svg"/><Relationship Id="rId26" Type="http://schemas.openxmlformats.org/officeDocument/2006/relationships/image" Target="../media/image108.svg"/><Relationship Id="rId3" Type="http://schemas.openxmlformats.org/officeDocument/2006/relationships/image" Target="../media/image69.png"/><Relationship Id="rId21" Type="http://schemas.openxmlformats.org/officeDocument/2006/relationships/image" Target="../media/image103.png"/><Relationship Id="rId34" Type="http://schemas.openxmlformats.org/officeDocument/2006/relationships/image" Target="../media/image68.sv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107.png"/><Relationship Id="rId33"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29" Type="http://schemas.openxmlformats.org/officeDocument/2006/relationships/image" Target="../media/image111.png"/><Relationship Id="rId1" Type="http://schemas.openxmlformats.org/officeDocument/2006/relationships/slideLayout" Target="../slideLayouts/slideLayout40.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106.svg"/><Relationship Id="rId32" Type="http://schemas.openxmlformats.org/officeDocument/2006/relationships/image" Target="../media/image114.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105.png"/><Relationship Id="rId28" Type="http://schemas.openxmlformats.org/officeDocument/2006/relationships/image" Target="../media/image110.svg"/><Relationship Id="rId10" Type="http://schemas.openxmlformats.org/officeDocument/2006/relationships/image" Target="../media/image76.svg"/><Relationship Id="rId19" Type="http://schemas.openxmlformats.org/officeDocument/2006/relationships/image" Target="../media/image85.png"/><Relationship Id="rId31" Type="http://schemas.openxmlformats.org/officeDocument/2006/relationships/image" Target="../media/image113.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104.svg"/><Relationship Id="rId27" Type="http://schemas.openxmlformats.org/officeDocument/2006/relationships/image" Target="../media/image109.png"/><Relationship Id="rId30" Type="http://schemas.openxmlformats.org/officeDocument/2006/relationships/image" Target="../media/image112.svg"/><Relationship Id="rId8"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3B89-D6C2-4E94-81B8-93FF6E6C3E27}"/>
              </a:ext>
            </a:extLst>
          </p:cNvPr>
          <p:cNvSpPr>
            <a:spLocks noGrp="1"/>
          </p:cNvSpPr>
          <p:nvPr>
            <p:ph type="title"/>
          </p:nvPr>
        </p:nvSpPr>
        <p:spPr/>
        <p:txBody>
          <a:bodyPr/>
          <a:lstStyle/>
          <a:p>
            <a:r>
              <a:rPr lang="en-US" dirty="0"/>
              <a:t>Please Sign In</a:t>
            </a:r>
            <a:br>
              <a:rPr lang="en-US" dirty="0"/>
            </a:br>
            <a:r>
              <a:rPr lang="en-US" cap="none" dirty="0"/>
              <a:t>This will be an interactive training.</a:t>
            </a:r>
          </a:p>
        </p:txBody>
      </p:sp>
      <p:sp>
        <p:nvSpPr>
          <p:cNvPr id="4" name="Slide Number Placeholder 3">
            <a:extLst>
              <a:ext uri="{FF2B5EF4-FFF2-40B4-BE49-F238E27FC236}">
                <a16:creationId xmlns:a16="http://schemas.microsoft.com/office/drawing/2014/main" id="{45C635F3-0BD1-4CE9-87C4-1C8D3A9A7AB6}"/>
              </a:ext>
            </a:extLst>
          </p:cNvPr>
          <p:cNvSpPr>
            <a:spLocks noGrp="1"/>
          </p:cNvSpPr>
          <p:nvPr>
            <p:ph type="sldNum" sz="quarter" idx="10"/>
          </p:nvPr>
        </p:nvSpPr>
        <p:spPr/>
        <p:txBody>
          <a:bodyPr/>
          <a:lstStyle/>
          <a:p>
            <a:pPr>
              <a:defRPr/>
            </a:pPr>
            <a:fld id="{DD7D3D9F-483B-4D2E-9546-1BB0A0DE023F}" type="slidenum">
              <a:rPr lang="en-US" smtClean="0"/>
              <a:pPr>
                <a:defRPr/>
              </a:pPr>
              <a:t>1</a:t>
            </a:fld>
            <a:endParaRPr lang="en-US" dirty="0"/>
          </a:p>
        </p:txBody>
      </p:sp>
      <p:sp>
        <p:nvSpPr>
          <p:cNvPr id="10" name="TextBox 9">
            <a:extLst>
              <a:ext uri="{FF2B5EF4-FFF2-40B4-BE49-F238E27FC236}">
                <a16:creationId xmlns:a16="http://schemas.microsoft.com/office/drawing/2014/main" id="{788F9C11-8D11-4C07-838D-05452F0E265F}"/>
              </a:ext>
            </a:extLst>
          </p:cNvPr>
          <p:cNvSpPr txBox="1"/>
          <p:nvPr/>
        </p:nvSpPr>
        <p:spPr>
          <a:xfrm>
            <a:off x="487044" y="2007281"/>
            <a:ext cx="3890152" cy="2308324"/>
          </a:xfrm>
          <a:prstGeom prst="rect">
            <a:avLst/>
          </a:prstGeom>
          <a:noFill/>
        </p:spPr>
        <p:txBody>
          <a:bodyPr wrap="square" lIns="0" rtlCol="0">
            <a:spAutoFit/>
          </a:bodyPr>
          <a:lstStyle/>
          <a:p>
            <a:pPr marL="257175" indent="-257175">
              <a:buFont typeface="+mj-lt"/>
              <a:buAutoNum type="arabicPeriod"/>
            </a:pPr>
            <a:r>
              <a:rPr lang="en-US" sz="1200" dirty="0"/>
              <a:t>Go to </a:t>
            </a:r>
            <a:r>
              <a:rPr lang="en-US" sz="1200" dirty="0">
                <a:hlinkClick r:id="rId3"/>
              </a:rPr>
              <a:t>https://link.ymca.net</a:t>
            </a:r>
            <a:endParaRPr lang="en-US" sz="1200" dirty="0"/>
          </a:p>
          <a:p>
            <a:pPr marL="257175" indent="-257175">
              <a:buFont typeface="+mj-lt"/>
              <a:buAutoNum type="arabicPeriod"/>
            </a:pPr>
            <a:endParaRPr lang="en-US" sz="1200" dirty="0"/>
          </a:p>
          <a:p>
            <a:pPr marL="257175" indent="-257175">
              <a:buFont typeface="+mj-lt"/>
              <a:buAutoNum type="arabicPeriod"/>
            </a:pPr>
            <a:r>
              <a:rPr lang="en-US" sz="1200" dirty="0"/>
              <a:t>Enter your YMCA Account email and password</a:t>
            </a:r>
          </a:p>
          <a:p>
            <a:endParaRPr lang="en-US" sz="1200" dirty="0"/>
          </a:p>
          <a:p>
            <a:r>
              <a:rPr lang="en-US" sz="1200" dirty="0"/>
              <a:t>If you can’t log in…</a:t>
            </a:r>
          </a:p>
          <a:p>
            <a:pPr marL="214313" indent="-214313">
              <a:buFont typeface="Arial" panose="020B0604020202020204" pitchFamily="34" charset="0"/>
              <a:buChar char="•"/>
            </a:pPr>
            <a:r>
              <a:rPr lang="en-US" sz="1200" dirty="0"/>
              <a:t>Send an email to </a:t>
            </a:r>
            <a:r>
              <a:rPr lang="en-US" sz="1200" dirty="0">
                <a:hlinkClick r:id="rId4"/>
              </a:rPr>
              <a:t>link@ymca.net</a:t>
            </a:r>
            <a:r>
              <a:rPr lang="en-US" sz="1200" dirty="0"/>
              <a:t>. </a:t>
            </a:r>
          </a:p>
          <a:p>
            <a:pPr marL="214313" indent="-214313">
              <a:buFont typeface="Arial" panose="020B0604020202020204" pitchFamily="34" charset="0"/>
              <a:buChar char="•"/>
            </a:pPr>
            <a:r>
              <a:rPr lang="en-US" sz="1200" dirty="0"/>
              <a:t>You can still follow along if desired.</a:t>
            </a:r>
          </a:p>
          <a:p>
            <a:pPr marL="214313" indent="-214313">
              <a:buFont typeface="Arial" panose="020B0604020202020204" pitchFamily="34" charset="0"/>
              <a:buChar char="•"/>
            </a:pPr>
            <a:r>
              <a:rPr lang="en-US" sz="1200" dirty="0"/>
              <a:t>Consider registering for a different time option or request a recording by emailing </a:t>
            </a:r>
            <a:r>
              <a:rPr lang="en-US" sz="1200" dirty="0">
                <a:hlinkClick r:id="rId4"/>
              </a:rPr>
              <a:t>link@ymca.net</a:t>
            </a:r>
            <a:r>
              <a:rPr lang="en-US" sz="1200" dirty="0"/>
              <a:t>. </a:t>
            </a:r>
          </a:p>
          <a:p>
            <a:endParaRPr lang="en-US" sz="1200" dirty="0"/>
          </a:p>
        </p:txBody>
      </p:sp>
      <p:sp>
        <p:nvSpPr>
          <p:cNvPr id="3" name="Rectangle: Rounded Corners 2">
            <a:extLst>
              <a:ext uri="{FF2B5EF4-FFF2-40B4-BE49-F238E27FC236}">
                <a16:creationId xmlns:a16="http://schemas.microsoft.com/office/drawing/2014/main" id="{44D0A01E-785B-4F9E-995D-2BFF4F817BED}"/>
              </a:ext>
            </a:extLst>
          </p:cNvPr>
          <p:cNvSpPr/>
          <p:nvPr/>
        </p:nvSpPr>
        <p:spPr bwMode="auto">
          <a:xfrm>
            <a:off x="888086" y="5350233"/>
            <a:ext cx="7367827" cy="633413"/>
          </a:xfrm>
          <a:prstGeom prst="roundRect">
            <a:avLst/>
          </a:prstGeom>
          <a:solidFill>
            <a:srgbClr val="C6168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1350" dirty="0">
                <a:solidFill>
                  <a:schemeClr val="bg1"/>
                </a:solidFill>
                <a:latin typeface="Verdana" pitchFamily="64" charset="0"/>
                <a:ea typeface="ＭＳ Ｐゴシック" pitchFamily="64" charset="-128"/>
                <a:cs typeface="ＭＳ Ｐゴシック" pitchFamily="64" charset="-128"/>
              </a:rPr>
              <a:t>This session will begin three minutes after official start time to allow </a:t>
            </a:r>
          </a:p>
          <a:p>
            <a:pPr algn="ctr" defTabSz="685800"/>
            <a:r>
              <a:rPr lang="en-US" sz="1350" dirty="0">
                <a:solidFill>
                  <a:schemeClr val="bg1"/>
                </a:solidFill>
                <a:latin typeface="Verdana" pitchFamily="64" charset="0"/>
                <a:ea typeface="ＭＳ Ｐゴシック" pitchFamily="64" charset="-128"/>
                <a:cs typeface="ＭＳ Ｐゴシック" pitchFamily="64" charset="-128"/>
              </a:rPr>
              <a:t>time for participants to Log in to Zoom and sign in to Link.</a:t>
            </a:r>
          </a:p>
        </p:txBody>
      </p:sp>
      <p:pic>
        <p:nvPicPr>
          <p:cNvPr id="6" name="Picture 5">
            <a:extLst>
              <a:ext uri="{FF2B5EF4-FFF2-40B4-BE49-F238E27FC236}">
                <a16:creationId xmlns:a16="http://schemas.microsoft.com/office/drawing/2014/main" id="{1F99FAEB-9918-436F-875E-F214F8D70B8C}"/>
              </a:ext>
            </a:extLst>
          </p:cNvPr>
          <p:cNvPicPr>
            <a:picLocks noChangeAspect="1"/>
          </p:cNvPicPr>
          <p:nvPr/>
        </p:nvPicPr>
        <p:blipFill>
          <a:blip r:embed="rId5"/>
          <a:stretch>
            <a:fillRect/>
          </a:stretch>
        </p:blipFill>
        <p:spPr>
          <a:xfrm>
            <a:off x="5430003" y="1507767"/>
            <a:ext cx="3226955" cy="3317713"/>
          </a:xfrm>
          <a:prstGeom prst="rect">
            <a:avLst/>
          </a:prstGeom>
        </p:spPr>
      </p:pic>
    </p:spTree>
    <p:extLst>
      <p:ext uri="{BB962C8B-B14F-4D97-AF65-F5344CB8AC3E}">
        <p14:creationId xmlns:p14="http://schemas.microsoft.com/office/powerpoint/2010/main" val="163146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hanging, air, man, display&#10;&#10;Description automatically generated">
            <a:extLst>
              <a:ext uri="{FF2B5EF4-FFF2-40B4-BE49-F238E27FC236}">
                <a16:creationId xmlns:a16="http://schemas.microsoft.com/office/drawing/2014/main" id="{D996F935-6211-4EFB-8AB7-4C470192D0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1989" y="3228976"/>
            <a:ext cx="2404712" cy="1587110"/>
          </a:xfrm>
          <a:prstGeom prst="rect">
            <a:avLst/>
          </a:prstGeom>
          <a:noFill/>
        </p:spPr>
      </p:pic>
      <p:pic>
        <p:nvPicPr>
          <p:cNvPr id="8" name="Graphic 7" descr="Laptop with solid fill">
            <a:extLst>
              <a:ext uri="{FF2B5EF4-FFF2-40B4-BE49-F238E27FC236}">
                <a16:creationId xmlns:a16="http://schemas.microsoft.com/office/drawing/2014/main" id="{D6E80A0A-B414-45E1-8E7A-AB17B6F0FA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2856" y="1956206"/>
            <a:ext cx="4644620" cy="4644620"/>
          </a:xfrm>
          <a:prstGeom prst="rect">
            <a:avLst/>
          </a:prstGeom>
        </p:spPr>
      </p:pic>
      <p:sp>
        <p:nvSpPr>
          <p:cNvPr id="2" name="Title 1">
            <a:extLst>
              <a:ext uri="{FF2B5EF4-FFF2-40B4-BE49-F238E27FC236}">
                <a16:creationId xmlns:a16="http://schemas.microsoft.com/office/drawing/2014/main" id="{5FBF70BD-9B7B-40EB-BFB2-D969CA7C41F0}"/>
              </a:ext>
            </a:extLst>
          </p:cNvPr>
          <p:cNvSpPr>
            <a:spLocks noGrp="1"/>
          </p:cNvSpPr>
          <p:nvPr>
            <p:ph type="title"/>
          </p:nvPr>
        </p:nvSpPr>
        <p:spPr/>
        <p:txBody>
          <a:bodyPr/>
          <a:lstStyle/>
          <a:p>
            <a:r>
              <a:rPr lang="en-US" dirty="0"/>
              <a:t>Link: A tool to support you</a:t>
            </a:r>
          </a:p>
        </p:txBody>
      </p:sp>
      <p:sp>
        <p:nvSpPr>
          <p:cNvPr id="3" name="Content Placeholder 2">
            <a:extLst>
              <a:ext uri="{FF2B5EF4-FFF2-40B4-BE49-F238E27FC236}">
                <a16:creationId xmlns:a16="http://schemas.microsoft.com/office/drawing/2014/main" id="{586E58E3-30A6-4E9B-B60E-7B1D356F4839}"/>
              </a:ext>
            </a:extLst>
          </p:cNvPr>
          <p:cNvSpPr>
            <a:spLocks noGrp="1"/>
          </p:cNvSpPr>
          <p:nvPr>
            <p:ph idx="1"/>
          </p:nvPr>
        </p:nvSpPr>
        <p:spPr>
          <a:xfrm>
            <a:off x="312309" y="1973367"/>
            <a:ext cx="4135867" cy="3281363"/>
          </a:xfrm>
        </p:spPr>
        <p:txBody>
          <a:bodyPr/>
          <a:lstStyle/>
          <a:p>
            <a:r>
              <a:rPr lang="en-US" sz="1600" dirty="0"/>
              <a:t>Link is a </a:t>
            </a:r>
            <a:r>
              <a:rPr lang="en-US" sz="1600" b="1" dirty="0"/>
              <a:t>knowledge-sharing and social-networking platform </a:t>
            </a:r>
            <a:r>
              <a:rPr lang="en-US" sz="1600" dirty="0"/>
              <a:t>for </a:t>
            </a:r>
            <a:br>
              <a:rPr lang="en-US" sz="1600" dirty="0"/>
            </a:br>
            <a:r>
              <a:rPr lang="en-US" sz="1600" dirty="0"/>
              <a:t>the Y.</a:t>
            </a:r>
          </a:p>
          <a:p>
            <a:pPr marL="214313" indent="-214313">
              <a:buFont typeface="Arial" panose="020B0604020202020204" pitchFamily="34" charset="0"/>
              <a:buChar char="•"/>
            </a:pPr>
            <a:r>
              <a:rPr lang="en-US" sz="1400" dirty="0"/>
              <a:t>Designed to </a:t>
            </a:r>
            <a:r>
              <a:rPr lang="en-US" sz="1400" b="1" dirty="0"/>
              <a:t>empower staff and volunteers </a:t>
            </a:r>
            <a:r>
              <a:rPr lang="en-US" sz="1400" dirty="0"/>
              <a:t>to share knowledge and connect with one another in real time</a:t>
            </a:r>
          </a:p>
          <a:p>
            <a:pPr marL="214313" indent="-214313">
              <a:buFont typeface="Arial" panose="020B0604020202020204" pitchFamily="34" charset="0"/>
              <a:buChar char="•"/>
            </a:pPr>
            <a:r>
              <a:rPr lang="en-US" sz="1400" dirty="0"/>
              <a:t>Accessible </a:t>
            </a:r>
            <a:r>
              <a:rPr lang="en-US" sz="1400" b="1" dirty="0"/>
              <a:t>anytime, anywhere</a:t>
            </a:r>
            <a:endParaRPr lang="en-US" sz="1400" dirty="0"/>
          </a:p>
          <a:p>
            <a:pPr marL="214313" indent="-214313">
              <a:buFont typeface="Arial" panose="020B0604020202020204" pitchFamily="34" charset="0"/>
              <a:buChar char="•"/>
            </a:pPr>
            <a:r>
              <a:rPr lang="en-US" sz="1400" b="1" dirty="0"/>
              <a:t>Personalized</a:t>
            </a:r>
            <a:r>
              <a:rPr lang="en-US" sz="1400" dirty="0"/>
              <a:t> </a:t>
            </a:r>
            <a:r>
              <a:rPr lang="en-US" sz="1400" b="1" dirty="0"/>
              <a:t>communities</a:t>
            </a:r>
            <a:r>
              <a:rPr lang="en-US" sz="1400" dirty="0"/>
              <a:t> of Y peers and resources</a:t>
            </a:r>
          </a:p>
        </p:txBody>
      </p:sp>
      <p:sp>
        <p:nvSpPr>
          <p:cNvPr id="4" name="Slide Number Placeholder 3">
            <a:extLst>
              <a:ext uri="{FF2B5EF4-FFF2-40B4-BE49-F238E27FC236}">
                <a16:creationId xmlns:a16="http://schemas.microsoft.com/office/drawing/2014/main" id="{FBBA2A5B-CE62-4078-B3D9-46C2D9107A90}"/>
              </a:ext>
            </a:extLst>
          </p:cNvPr>
          <p:cNvSpPr>
            <a:spLocks noGrp="1"/>
          </p:cNvSpPr>
          <p:nvPr>
            <p:ph type="sldNum" sz="quarter" idx="10"/>
          </p:nvPr>
        </p:nvSpPr>
        <p:spPr/>
        <p:txBody>
          <a:bodyPr/>
          <a:lstStyle/>
          <a:p>
            <a:pPr>
              <a:defRPr/>
            </a:pPr>
            <a:fld id="{DD7D3D9F-483B-4D2E-9546-1BB0A0DE023F}" type="slidenum">
              <a:rPr lang="en-US" smtClean="0"/>
              <a:pPr>
                <a:defRPr/>
              </a:pPr>
              <a:t>10</a:t>
            </a:fld>
            <a:endParaRPr lang="en-US" dirty="0"/>
          </a:p>
        </p:txBody>
      </p:sp>
    </p:spTree>
    <p:extLst>
      <p:ext uri="{BB962C8B-B14F-4D97-AF65-F5344CB8AC3E}">
        <p14:creationId xmlns:p14="http://schemas.microsoft.com/office/powerpoint/2010/main" val="89903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Connector 90">
            <a:extLst>
              <a:ext uri="{FF2B5EF4-FFF2-40B4-BE49-F238E27FC236}">
                <a16:creationId xmlns:a16="http://schemas.microsoft.com/office/drawing/2014/main" id="{957D35A9-0859-4658-A6C7-C89B9C605C77}"/>
              </a:ext>
            </a:extLst>
          </p:cNvPr>
          <p:cNvCxnSpPr>
            <a:cxnSpLocks/>
          </p:cNvCxnSpPr>
          <p:nvPr/>
        </p:nvCxnSpPr>
        <p:spPr bwMode="auto">
          <a:xfrm>
            <a:off x="7326441" y="2705258"/>
            <a:ext cx="753686" cy="2011369"/>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90" name="Oval 89">
            <a:extLst>
              <a:ext uri="{FF2B5EF4-FFF2-40B4-BE49-F238E27FC236}">
                <a16:creationId xmlns:a16="http://schemas.microsoft.com/office/drawing/2014/main" id="{8F598326-4CA8-4C04-9363-672CD3893E62}"/>
              </a:ext>
            </a:extLst>
          </p:cNvPr>
          <p:cNvSpPr/>
          <p:nvPr/>
        </p:nvSpPr>
        <p:spPr bwMode="auto">
          <a:xfrm>
            <a:off x="8341645" y="3043958"/>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84" name="Graphic 183" descr="Man with solid fill">
            <a:extLst>
              <a:ext uri="{FF2B5EF4-FFF2-40B4-BE49-F238E27FC236}">
                <a16:creationId xmlns:a16="http://schemas.microsoft.com/office/drawing/2014/main" id="{28CBBDB7-74C6-4455-995B-078B0382C1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0881" y="4590105"/>
            <a:ext cx="2988988" cy="2988988"/>
          </a:xfrm>
          <a:prstGeom prst="rect">
            <a:avLst/>
          </a:prstGeom>
        </p:spPr>
      </p:pic>
      <p:pic>
        <p:nvPicPr>
          <p:cNvPr id="185" name="Graphic 184" descr="Man with solid fill">
            <a:extLst>
              <a:ext uri="{FF2B5EF4-FFF2-40B4-BE49-F238E27FC236}">
                <a16:creationId xmlns:a16="http://schemas.microsoft.com/office/drawing/2014/main" id="{8A026CB2-08D7-4D86-BB6C-BC6C85C17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1074" y="4589138"/>
            <a:ext cx="2988988" cy="2988988"/>
          </a:xfrm>
          <a:prstGeom prst="rect">
            <a:avLst/>
          </a:prstGeom>
        </p:spPr>
      </p:pic>
      <p:pic>
        <p:nvPicPr>
          <p:cNvPr id="187" name="Graphic 186" descr="Man with solid fill">
            <a:extLst>
              <a:ext uri="{FF2B5EF4-FFF2-40B4-BE49-F238E27FC236}">
                <a16:creationId xmlns:a16="http://schemas.microsoft.com/office/drawing/2014/main" id="{50077A6A-729F-4C8E-A7CF-5EB5DD90B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2765" y="4581723"/>
            <a:ext cx="2988988" cy="2988988"/>
          </a:xfrm>
          <a:prstGeom prst="rect">
            <a:avLst/>
          </a:prstGeom>
        </p:spPr>
      </p:pic>
      <p:pic>
        <p:nvPicPr>
          <p:cNvPr id="188" name="Graphic 187" descr="Man with solid fill">
            <a:extLst>
              <a:ext uri="{FF2B5EF4-FFF2-40B4-BE49-F238E27FC236}">
                <a16:creationId xmlns:a16="http://schemas.microsoft.com/office/drawing/2014/main" id="{E5E4D255-322D-4F8D-98BA-261B944CF7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733" y="4590241"/>
            <a:ext cx="2988988" cy="2988988"/>
          </a:xfrm>
          <a:prstGeom prst="rect">
            <a:avLst/>
          </a:prstGeom>
        </p:spPr>
      </p:pic>
      <p:sp>
        <p:nvSpPr>
          <p:cNvPr id="40" name="Title 1">
            <a:extLst>
              <a:ext uri="{FF2B5EF4-FFF2-40B4-BE49-F238E27FC236}">
                <a16:creationId xmlns:a16="http://schemas.microsoft.com/office/drawing/2014/main" id="{5DBC2EDE-C179-439F-A179-534E44B351DC}"/>
              </a:ext>
            </a:extLst>
          </p:cNvPr>
          <p:cNvSpPr>
            <a:spLocks noGrp="1"/>
          </p:cNvSpPr>
          <p:nvPr>
            <p:ph type="title"/>
          </p:nvPr>
        </p:nvSpPr>
        <p:spPr>
          <a:xfrm>
            <a:off x="328613" y="1103718"/>
            <a:ext cx="8374062" cy="633413"/>
          </a:xfrm>
        </p:spPr>
        <p:txBody>
          <a:bodyPr/>
          <a:lstStyle/>
          <a:p>
            <a:r>
              <a:rPr lang="en-US" sz="1800" dirty="0"/>
              <a:t>Your Role in knowledge sharing</a:t>
            </a:r>
          </a:p>
        </p:txBody>
      </p:sp>
      <p:cxnSp>
        <p:nvCxnSpPr>
          <p:cNvPr id="67" name="Straight Connector 66">
            <a:extLst>
              <a:ext uri="{FF2B5EF4-FFF2-40B4-BE49-F238E27FC236}">
                <a16:creationId xmlns:a16="http://schemas.microsoft.com/office/drawing/2014/main" id="{D61F3280-417E-498F-9BCA-0676BEF6D954}"/>
              </a:ext>
            </a:extLst>
          </p:cNvPr>
          <p:cNvCxnSpPr>
            <a:cxnSpLocks/>
            <a:stCxn id="97" idx="4"/>
          </p:cNvCxnSpPr>
          <p:nvPr/>
        </p:nvCxnSpPr>
        <p:spPr bwMode="auto">
          <a:xfrm>
            <a:off x="6080531" y="3530032"/>
            <a:ext cx="322749" cy="1162001"/>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422863F-EE50-4E3E-BCAC-401F77F1278F}"/>
              </a:ext>
            </a:extLst>
          </p:cNvPr>
          <p:cNvCxnSpPr>
            <a:cxnSpLocks/>
            <a:stCxn id="86" idx="4"/>
          </p:cNvCxnSpPr>
          <p:nvPr/>
        </p:nvCxnSpPr>
        <p:spPr bwMode="auto">
          <a:xfrm>
            <a:off x="2438981" y="3149478"/>
            <a:ext cx="298899" cy="1537729"/>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69" name="Straight Connector 68">
            <a:extLst>
              <a:ext uri="{FF2B5EF4-FFF2-40B4-BE49-F238E27FC236}">
                <a16:creationId xmlns:a16="http://schemas.microsoft.com/office/drawing/2014/main" id="{701FE932-94BC-4B21-BEA9-1BF3DD33B830}"/>
              </a:ext>
            </a:extLst>
          </p:cNvPr>
          <p:cNvCxnSpPr>
            <a:cxnSpLocks/>
            <a:stCxn id="89" idx="4"/>
          </p:cNvCxnSpPr>
          <p:nvPr/>
        </p:nvCxnSpPr>
        <p:spPr bwMode="auto">
          <a:xfrm flipH="1">
            <a:off x="4559705" y="2736664"/>
            <a:ext cx="96474" cy="1950543"/>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80235462-3EBF-4414-AB37-8F5DCEFB6E7F}"/>
              </a:ext>
            </a:extLst>
          </p:cNvPr>
          <p:cNvCxnSpPr>
            <a:cxnSpLocks/>
            <a:endCxn id="82" idx="4"/>
          </p:cNvCxnSpPr>
          <p:nvPr/>
        </p:nvCxnSpPr>
        <p:spPr bwMode="auto">
          <a:xfrm flipH="1" flipV="1">
            <a:off x="754173" y="2720410"/>
            <a:ext cx="161764" cy="1966797"/>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219244A2-13CA-44A3-89D3-FA62D56BC60E}"/>
              </a:ext>
            </a:extLst>
          </p:cNvPr>
          <p:cNvCxnSpPr>
            <a:cxnSpLocks/>
          </p:cNvCxnSpPr>
          <p:nvPr/>
        </p:nvCxnSpPr>
        <p:spPr bwMode="auto">
          <a:xfrm flipV="1">
            <a:off x="1049636" y="4260128"/>
            <a:ext cx="597383" cy="456498"/>
          </a:xfrm>
          <a:prstGeom prst="line">
            <a:avLst/>
          </a:prstGeom>
          <a:ln w="127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2" name="Oval 81">
            <a:extLst>
              <a:ext uri="{FF2B5EF4-FFF2-40B4-BE49-F238E27FC236}">
                <a16:creationId xmlns:a16="http://schemas.microsoft.com/office/drawing/2014/main" id="{7BDA09E5-3C22-4264-83F0-F2D174F2288A}"/>
              </a:ext>
            </a:extLst>
          </p:cNvPr>
          <p:cNvSpPr/>
          <p:nvPr/>
        </p:nvSpPr>
        <p:spPr bwMode="auto">
          <a:xfrm>
            <a:off x="411273" y="2034609"/>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85" name="Oval 84">
            <a:extLst>
              <a:ext uri="{FF2B5EF4-FFF2-40B4-BE49-F238E27FC236}">
                <a16:creationId xmlns:a16="http://schemas.microsoft.com/office/drawing/2014/main" id="{83ED9B40-532F-4725-8077-781B9A15455A}"/>
              </a:ext>
            </a:extLst>
          </p:cNvPr>
          <p:cNvSpPr/>
          <p:nvPr/>
        </p:nvSpPr>
        <p:spPr bwMode="auto">
          <a:xfrm>
            <a:off x="1578636" y="377279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86" name="Oval 85">
            <a:extLst>
              <a:ext uri="{FF2B5EF4-FFF2-40B4-BE49-F238E27FC236}">
                <a16:creationId xmlns:a16="http://schemas.microsoft.com/office/drawing/2014/main" id="{9ACC5DC9-AB36-476E-BAAE-F311AE2FA210}"/>
              </a:ext>
            </a:extLst>
          </p:cNvPr>
          <p:cNvSpPr/>
          <p:nvPr/>
        </p:nvSpPr>
        <p:spPr bwMode="auto">
          <a:xfrm>
            <a:off x="2096080" y="2463677"/>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87" name="Oval 86">
            <a:extLst>
              <a:ext uri="{FF2B5EF4-FFF2-40B4-BE49-F238E27FC236}">
                <a16:creationId xmlns:a16="http://schemas.microsoft.com/office/drawing/2014/main" id="{74B1A22E-1785-4438-8CE3-59ED44B08AAB}"/>
              </a:ext>
            </a:extLst>
          </p:cNvPr>
          <p:cNvSpPr/>
          <p:nvPr/>
        </p:nvSpPr>
        <p:spPr bwMode="auto">
          <a:xfrm>
            <a:off x="3466629" y="3338324"/>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89" name="Oval 88">
            <a:extLst>
              <a:ext uri="{FF2B5EF4-FFF2-40B4-BE49-F238E27FC236}">
                <a16:creationId xmlns:a16="http://schemas.microsoft.com/office/drawing/2014/main" id="{BC571404-E97C-407A-A0A0-693C8BE5FD65}"/>
              </a:ext>
            </a:extLst>
          </p:cNvPr>
          <p:cNvSpPr/>
          <p:nvPr/>
        </p:nvSpPr>
        <p:spPr bwMode="auto">
          <a:xfrm>
            <a:off x="4313279" y="2050863"/>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97" name="Oval 96">
            <a:extLst>
              <a:ext uri="{FF2B5EF4-FFF2-40B4-BE49-F238E27FC236}">
                <a16:creationId xmlns:a16="http://schemas.microsoft.com/office/drawing/2014/main" id="{C8BC0895-1B56-40A4-AB7F-E3138942C991}"/>
              </a:ext>
            </a:extLst>
          </p:cNvPr>
          <p:cNvSpPr/>
          <p:nvPr/>
        </p:nvSpPr>
        <p:spPr bwMode="auto">
          <a:xfrm>
            <a:off x="5737630" y="2844231"/>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cxnSp>
        <p:nvCxnSpPr>
          <p:cNvPr id="99" name="Straight Connector 98">
            <a:extLst>
              <a:ext uri="{FF2B5EF4-FFF2-40B4-BE49-F238E27FC236}">
                <a16:creationId xmlns:a16="http://schemas.microsoft.com/office/drawing/2014/main" id="{A12A5AEF-5375-4D36-A863-0347EEF8A82D}"/>
              </a:ext>
            </a:extLst>
          </p:cNvPr>
          <p:cNvCxnSpPr>
            <a:cxnSpLocks/>
            <a:stCxn id="87" idx="3"/>
          </p:cNvCxnSpPr>
          <p:nvPr/>
        </p:nvCxnSpPr>
        <p:spPr bwMode="auto">
          <a:xfrm flipH="1">
            <a:off x="2904552" y="3923692"/>
            <a:ext cx="662510" cy="792935"/>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00" name="Graphic 99" descr="Bank check with solid fill">
            <a:extLst>
              <a:ext uri="{FF2B5EF4-FFF2-40B4-BE49-F238E27FC236}">
                <a16:creationId xmlns:a16="http://schemas.microsoft.com/office/drawing/2014/main" id="{CA4C2DE7-EF47-42D1-9BEB-0166D50749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73" y="2154343"/>
            <a:ext cx="457200" cy="457200"/>
          </a:xfrm>
          <a:prstGeom prst="rect">
            <a:avLst/>
          </a:prstGeom>
        </p:spPr>
      </p:pic>
      <p:pic>
        <p:nvPicPr>
          <p:cNvPr id="102" name="Graphic 101" descr="Bar chart with solid fill">
            <a:extLst>
              <a:ext uri="{FF2B5EF4-FFF2-40B4-BE49-F238E27FC236}">
                <a16:creationId xmlns:a16="http://schemas.microsoft.com/office/drawing/2014/main" id="{16F71255-F492-41C0-99E0-B92B604F1F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9158" y="3874814"/>
            <a:ext cx="457200" cy="457200"/>
          </a:xfrm>
          <a:prstGeom prst="rect">
            <a:avLst/>
          </a:prstGeom>
        </p:spPr>
      </p:pic>
      <p:pic>
        <p:nvPicPr>
          <p:cNvPr id="103" name="Graphic 102" descr="Checklist with solid fill">
            <a:extLst>
              <a:ext uri="{FF2B5EF4-FFF2-40B4-BE49-F238E27FC236}">
                <a16:creationId xmlns:a16="http://schemas.microsoft.com/office/drawing/2014/main" id="{23445F4E-70A4-480C-B51A-17E3AF8288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4659" y="2577977"/>
            <a:ext cx="457200" cy="457200"/>
          </a:xfrm>
          <a:prstGeom prst="rect">
            <a:avLst/>
          </a:prstGeom>
        </p:spPr>
      </p:pic>
      <p:pic>
        <p:nvPicPr>
          <p:cNvPr id="104" name="Graphic 103" descr="City with solid fill">
            <a:extLst>
              <a:ext uri="{FF2B5EF4-FFF2-40B4-BE49-F238E27FC236}">
                <a16:creationId xmlns:a16="http://schemas.microsoft.com/office/drawing/2014/main" id="{04ECD6ED-3DF1-4165-9F5B-18F5EB320D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2078" y="3152342"/>
            <a:ext cx="457200" cy="457200"/>
          </a:xfrm>
          <a:prstGeom prst="rect">
            <a:avLst/>
          </a:prstGeom>
        </p:spPr>
      </p:pic>
      <p:pic>
        <p:nvPicPr>
          <p:cNvPr id="105" name="Graphic 104" descr="Contract with solid fill">
            <a:extLst>
              <a:ext uri="{FF2B5EF4-FFF2-40B4-BE49-F238E27FC236}">
                <a16:creationId xmlns:a16="http://schemas.microsoft.com/office/drawing/2014/main" id="{5ED0D9B2-CF53-4D44-8527-3A7EB4BFD8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47437" y="2958531"/>
            <a:ext cx="457200" cy="457200"/>
          </a:xfrm>
          <a:prstGeom prst="rect">
            <a:avLst/>
          </a:prstGeom>
        </p:spPr>
      </p:pic>
      <p:pic>
        <p:nvPicPr>
          <p:cNvPr id="106" name="Graphic 105" descr="Database with solid fill">
            <a:extLst>
              <a:ext uri="{FF2B5EF4-FFF2-40B4-BE49-F238E27FC236}">
                <a16:creationId xmlns:a16="http://schemas.microsoft.com/office/drawing/2014/main" id="{3E9BC842-BB4B-4A5B-92F1-BE08CD6782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21782" y="2149345"/>
            <a:ext cx="457200" cy="457200"/>
          </a:xfrm>
          <a:prstGeom prst="rect">
            <a:avLst/>
          </a:prstGeom>
        </p:spPr>
      </p:pic>
      <p:sp>
        <p:nvSpPr>
          <p:cNvPr id="107" name="Oval 106">
            <a:extLst>
              <a:ext uri="{FF2B5EF4-FFF2-40B4-BE49-F238E27FC236}">
                <a16:creationId xmlns:a16="http://schemas.microsoft.com/office/drawing/2014/main" id="{7949BE29-8E41-4B0F-8BAC-3997D46522D7}"/>
              </a:ext>
            </a:extLst>
          </p:cNvPr>
          <p:cNvSpPr/>
          <p:nvPr/>
        </p:nvSpPr>
        <p:spPr bwMode="auto">
          <a:xfrm>
            <a:off x="6945405" y="204090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10" name="Graphic 109" descr="Blueprint with solid fill">
            <a:extLst>
              <a:ext uri="{FF2B5EF4-FFF2-40B4-BE49-F238E27FC236}">
                <a16:creationId xmlns:a16="http://schemas.microsoft.com/office/drawing/2014/main" id="{53C8E2C9-0806-41B4-93FF-2F9E4EFD9A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49374" y="2136883"/>
            <a:ext cx="457200" cy="457200"/>
          </a:xfrm>
          <a:prstGeom prst="rect">
            <a:avLst/>
          </a:prstGeom>
        </p:spPr>
      </p:pic>
      <p:pic>
        <p:nvPicPr>
          <p:cNvPr id="111" name="Graphic 110" descr="Covid-19 with solid fill">
            <a:extLst>
              <a:ext uri="{FF2B5EF4-FFF2-40B4-BE49-F238E27FC236}">
                <a16:creationId xmlns:a16="http://schemas.microsoft.com/office/drawing/2014/main" id="{68B9AE64-2822-4156-B0DD-0AEA2E70757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84322" y="3441069"/>
            <a:ext cx="457200" cy="457200"/>
          </a:xfrm>
          <a:prstGeom prst="rect">
            <a:avLst/>
          </a:prstGeom>
        </p:spPr>
      </p:pic>
      <p:pic>
        <p:nvPicPr>
          <p:cNvPr id="113" name="Graphic 112" descr="Gears with solid fill">
            <a:extLst>
              <a:ext uri="{FF2B5EF4-FFF2-40B4-BE49-F238E27FC236}">
                <a16:creationId xmlns:a16="http://schemas.microsoft.com/office/drawing/2014/main" id="{C62F266A-DE47-408E-A619-3DAC1D63B99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63491" y="2445143"/>
            <a:ext cx="316637" cy="316637"/>
          </a:xfrm>
          <a:prstGeom prst="rect">
            <a:avLst/>
          </a:prstGeom>
        </p:spPr>
      </p:pic>
      <p:cxnSp>
        <p:nvCxnSpPr>
          <p:cNvPr id="180" name="Straight Arrow Connector 179">
            <a:extLst>
              <a:ext uri="{FF2B5EF4-FFF2-40B4-BE49-F238E27FC236}">
                <a16:creationId xmlns:a16="http://schemas.microsoft.com/office/drawing/2014/main" id="{9E2BFC87-8D23-4FBD-BE20-CDA625B0B385}"/>
              </a:ext>
            </a:extLst>
          </p:cNvPr>
          <p:cNvCxnSpPr>
            <a:cxnSpLocks/>
          </p:cNvCxnSpPr>
          <p:nvPr/>
        </p:nvCxnSpPr>
        <p:spPr bwMode="auto">
          <a:xfrm>
            <a:off x="1413114" y="5394873"/>
            <a:ext cx="869450" cy="0"/>
          </a:xfrm>
          <a:prstGeom prst="straightConnector1">
            <a:avLst/>
          </a:prstGeom>
          <a:solidFill>
            <a:schemeClr val="accent1"/>
          </a:solidFill>
          <a:ln w="22225" cap="flat" cmpd="sng" algn="ctr">
            <a:solidFill>
              <a:schemeClr val="accent3"/>
            </a:solidFill>
            <a:prstDash val="solid"/>
            <a:round/>
            <a:headEnd type="triangle"/>
            <a:tailEnd type="triangle"/>
          </a:ln>
          <a:effectLst/>
        </p:spPr>
      </p:cxnSp>
      <p:cxnSp>
        <p:nvCxnSpPr>
          <p:cNvPr id="189" name="Straight Arrow Connector 188">
            <a:extLst>
              <a:ext uri="{FF2B5EF4-FFF2-40B4-BE49-F238E27FC236}">
                <a16:creationId xmlns:a16="http://schemas.microsoft.com/office/drawing/2014/main" id="{59026582-9169-4DDC-A0DD-16BFD0EE639B}"/>
              </a:ext>
            </a:extLst>
          </p:cNvPr>
          <p:cNvCxnSpPr>
            <a:cxnSpLocks/>
          </p:cNvCxnSpPr>
          <p:nvPr/>
        </p:nvCxnSpPr>
        <p:spPr bwMode="auto">
          <a:xfrm>
            <a:off x="3214993" y="5394873"/>
            <a:ext cx="869450" cy="0"/>
          </a:xfrm>
          <a:prstGeom prst="straightConnector1">
            <a:avLst/>
          </a:prstGeom>
          <a:solidFill>
            <a:schemeClr val="accent1"/>
          </a:solidFill>
          <a:ln w="22225" cap="flat" cmpd="sng" algn="ctr">
            <a:solidFill>
              <a:schemeClr val="accent3"/>
            </a:solidFill>
            <a:prstDash val="solid"/>
            <a:round/>
            <a:headEnd type="triangle"/>
            <a:tailEnd type="triangle"/>
          </a:ln>
          <a:effectLst/>
        </p:spPr>
      </p:cxnSp>
      <p:cxnSp>
        <p:nvCxnSpPr>
          <p:cNvPr id="190" name="Straight Arrow Connector 189">
            <a:extLst>
              <a:ext uri="{FF2B5EF4-FFF2-40B4-BE49-F238E27FC236}">
                <a16:creationId xmlns:a16="http://schemas.microsoft.com/office/drawing/2014/main" id="{8B7C1038-4DC2-4B25-A9B7-5C2F179B1D63}"/>
              </a:ext>
            </a:extLst>
          </p:cNvPr>
          <p:cNvCxnSpPr>
            <a:cxnSpLocks/>
          </p:cNvCxnSpPr>
          <p:nvPr/>
        </p:nvCxnSpPr>
        <p:spPr bwMode="auto">
          <a:xfrm>
            <a:off x="5009145" y="5394873"/>
            <a:ext cx="869450" cy="0"/>
          </a:xfrm>
          <a:prstGeom prst="straightConnector1">
            <a:avLst/>
          </a:prstGeom>
          <a:solidFill>
            <a:schemeClr val="accent1"/>
          </a:solidFill>
          <a:ln w="22225" cap="flat" cmpd="sng" algn="ctr">
            <a:solidFill>
              <a:schemeClr val="accent3"/>
            </a:solidFill>
            <a:prstDash val="solid"/>
            <a:round/>
            <a:headEnd type="triangle"/>
            <a:tailEnd type="triangle"/>
          </a:ln>
          <a:effectLst/>
        </p:spPr>
      </p:cxnSp>
      <p:cxnSp>
        <p:nvCxnSpPr>
          <p:cNvPr id="191" name="Straight Arrow Connector 190">
            <a:extLst>
              <a:ext uri="{FF2B5EF4-FFF2-40B4-BE49-F238E27FC236}">
                <a16:creationId xmlns:a16="http://schemas.microsoft.com/office/drawing/2014/main" id="{51138602-4F49-4DE2-AD2F-5D69522F242C}"/>
              </a:ext>
            </a:extLst>
          </p:cNvPr>
          <p:cNvCxnSpPr>
            <a:cxnSpLocks/>
          </p:cNvCxnSpPr>
          <p:nvPr/>
        </p:nvCxnSpPr>
        <p:spPr bwMode="auto">
          <a:xfrm>
            <a:off x="6826080" y="5394873"/>
            <a:ext cx="869450" cy="0"/>
          </a:xfrm>
          <a:prstGeom prst="straightConnector1">
            <a:avLst/>
          </a:prstGeom>
          <a:solidFill>
            <a:schemeClr val="accent1"/>
          </a:solidFill>
          <a:ln w="22225" cap="flat" cmpd="sng" algn="ctr">
            <a:solidFill>
              <a:schemeClr val="accent3"/>
            </a:solidFill>
            <a:prstDash val="solid"/>
            <a:round/>
            <a:headEnd type="triangle"/>
            <a:tailEnd type="triangle"/>
          </a:ln>
          <a:effectLst/>
        </p:spPr>
      </p:cxnSp>
      <p:pic>
        <p:nvPicPr>
          <p:cNvPr id="92" name="Graphic 91" descr="Man with solid fill">
            <a:extLst>
              <a:ext uri="{FF2B5EF4-FFF2-40B4-BE49-F238E27FC236}">
                <a16:creationId xmlns:a16="http://schemas.microsoft.com/office/drawing/2014/main" id="{CFC94356-E623-40FD-933C-1894779264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479" y="4589316"/>
            <a:ext cx="2988988" cy="2988988"/>
          </a:xfrm>
          <a:prstGeom prst="rect">
            <a:avLst/>
          </a:prstGeom>
        </p:spPr>
      </p:pic>
      <p:cxnSp>
        <p:nvCxnSpPr>
          <p:cNvPr id="93" name="Straight Connector 92">
            <a:extLst>
              <a:ext uri="{FF2B5EF4-FFF2-40B4-BE49-F238E27FC236}">
                <a16:creationId xmlns:a16="http://schemas.microsoft.com/office/drawing/2014/main" id="{0386D0A1-9F72-4686-AAEC-8F07CEBD4A02}"/>
              </a:ext>
            </a:extLst>
          </p:cNvPr>
          <p:cNvCxnSpPr>
            <a:cxnSpLocks/>
          </p:cNvCxnSpPr>
          <p:nvPr/>
        </p:nvCxnSpPr>
        <p:spPr bwMode="auto">
          <a:xfrm flipH="1">
            <a:off x="8243455" y="3681224"/>
            <a:ext cx="365760" cy="1005982"/>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5665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500" fill="hold"/>
                                        <p:tgtEl>
                                          <p:spTgt spid="180"/>
                                        </p:tgtEl>
                                        <p:attrNameLst>
                                          <p:attrName>ppt_w</p:attrName>
                                        </p:attrNameLst>
                                      </p:cBhvr>
                                      <p:tavLst>
                                        <p:tav tm="0">
                                          <p:val>
                                            <p:fltVal val="0"/>
                                          </p:val>
                                        </p:tav>
                                        <p:tav tm="100000">
                                          <p:val>
                                            <p:strVal val="#ppt_w"/>
                                          </p:val>
                                        </p:tav>
                                      </p:tavLst>
                                    </p:anim>
                                    <p:anim calcmode="lin" valueType="num">
                                      <p:cBhvr>
                                        <p:cTn id="8" dur="500" fill="hold"/>
                                        <p:tgtEl>
                                          <p:spTgt spid="180"/>
                                        </p:tgtEl>
                                        <p:attrNameLst>
                                          <p:attrName>ppt_h</p:attrName>
                                        </p:attrNameLst>
                                      </p:cBhvr>
                                      <p:tavLst>
                                        <p:tav tm="0">
                                          <p:val>
                                            <p:fltVal val="0"/>
                                          </p:val>
                                        </p:tav>
                                        <p:tav tm="100000">
                                          <p:val>
                                            <p:strVal val="#ppt_h"/>
                                          </p:val>
                                        </p:tav>
                                      </p:tavLst>
                                    </p:anim>
                                    <p:animEffect transition="in" filter="fade">
                                      <p:cBhvr>
                                        <p:cTn id="9" dur="500"/>
                                        <p:tgtEl>
                                          <p:spTgt spid="180"/>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189"/>
                                        </p:tgtEl>
                                        <p:attrNameLst>
                                          <p:attrName>style.visibility</p:attrName>
                                        </p:attrNameLst>
                                      </p:cBhvr>
                                      <p:to>
                                        <p:strVal val="visible"/>
                                      </p:to>
                                    </p:set>
                                    <p:anim calcmode="lin" valueType="num">
                                      <p:cBhvr>
                                        <p:cTn id="13" dur="500" fill="hold"/>
                                        <p:tgtEl>
                                          <p:spTgt spid="189"/>
                                        </p:tgtEl>
                                        <p:attrNameLst>
                                          <p:attrName>ppt_w</p:attrName>
                                        </p:attrNameLst>
                                      </p:cBhvr>
                                      <p:tavLst>
                                        <p:tav tm="0">
                                          <p:val>
                                            <p:fltVal val="0"/>
                                          </p:val>
                                        </p:tav>
                                        <p:tav tm="100000">
                                          <p:val>
                                            <p:strVal val="#ppt_w"/>
                                          </p:val>
                                        </p:tav>
                                      </p:tavLst>
                                    </p:anim>
                                    <p:anim calcmode="lin" valueType="num">
                                      <p:cBhvr>
                                        <p:cTn id="14" dur="500" fill="hold"/>
                                        <p:tgtEl>
                                          <p:spTgt spid="189"/>
                                        </p:tgtEl>
                                        <p:attrNameLst>
                                          <p:attrName>ppt_h</p:attrName>
                                        </p:attrNameLst>
                                      </p:cBhvr>
                                      <p:tavLst>
                                        <p:tav tm="0">
                                          <p:val>
                                            <p:fltVal val="0"/>
                                          </p:val>
                                        </p:tav>
                                        <p:tav tm="100000">
                                          <p:val>
                                            <p:strVal val="#ppt_h"/>
                                          </p:val>
                                        </p:tav>
                                      </p:tavLst>
                                    </p:anim>
                                    <p:animEffect transition="in" filter="fade">
                                      <p:cBhvr>
                                        <p:cTn id="15" dur="500"/>
                                        <p:tgtEl>
                                          <p:spTgt spid="189"/>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500" fill="hold"/>
                                        <p:tgtEl>
                                          <p:spTgt spid="190"/>
                                        </p:tgtEl>
                                        <p:attrNameLst>
                                          <p:attrName>ppt_w</p:attrName>
                                        </p:attrNameLst>
                                      </p:cBhvr>
                                      <p:tavLst>
                                        <p:tav tm="0">
                                          <p:val>
                                            <p:fltVal val="0"/>
                                          </p:val>
                                        </p:tav>
                                        <p:tav tm="100000">
                                          <p:val>
                                            <p:strVal val="#ppt_w"/>
                                          </p:val>
                                        </p:tav>
                                      </p:tavLst>
                                    </p:anim>
                                    <p:anim calcmode="lin" valueType="num">
                                      <p:cBhvr>
                                        <p:cTn id="20" dur="500" fill="hold"/>
                                        <p:tgtEl>
                                          <p:spTgt spid="190"/>
                                        </p:tgtEl>
                                        <p:attrNameLst>
                                          <p:attrName>ppt_h</p:attrName>
                                        </p:attrNameLst>
                                      </p:cBhvr>
                                      <p:tavLst>
                                        <p:tav tm="0">
                                          <p:val>
                                            <p:fltVal val="0"/>
                                          </p:val>
                                        </p:tav>
                                        <p:tav tm="100000">
                                          <p:val>
                                            <p:strVal val="#ppt_h"/>
                                          </p:val>
                                        </p:tav>
                                      </p:tavLst>
                                    </p:anim>
                                    <p:animEffect transition="in" filter="fade">
                                      <p:cBhvr>
                                        <p:cTn id="21" dur="500"/>
                                        <p:tgtEl>
                                          <p:spTgt spid="190"/>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191"/>
                                        </p:tgtEl>
                                        <p:attrNameLst>
                                          <p:attrName>style.visibility</p:attrName>
                                        </p:attrNameLst>
                                      </p:cBhvr>
                                      <p:to>
                                        <p:strVal val="visible"/>
                                      </p:to>
                                    </p:set>
                                    <p:anim calcmode="lin" valueType="num">
                                      <p:cBhvr>
                                        <p:cTn id="25" dur="500" fill="hold"/>
                                        <p:tgtEl>
                                          <p:spTgt spid="191"/>
                                        </p:tgtEl>
                                        <p:attrNameLst>
                                          <p:attrName>ppt_w</p:attrName>
                                        </p:attrNameLst>
                                      </p:cBhvr>
                                      <p:tavLst>
                                        <p:tav tm="0">
                                          <p:val>
                                            <p:fltVal val="0"/>
                                          </p:val>
                                        </p:tav>
                                        <p:tav tm="100000">
                                          <p:val>
                                            <p:strVal val="#ppt_w"/>
                                          </p:val>
                                        </p:tav>
                                      </p:tavLst>
                                    </p:anim>
                                    <p:anim calcmode="lin" valueType="num">
                                      <p:cBhvr>
                                        <p:cTn id="26" dur="500" fill="hold"/>
                                        <p:tgtEl>
                                          <p:spTgt spid="191"/>
                                        </p:tgtEl>
                                        <p:attrNameLst>
                                          <p:attrName>ppt_h</p:attrName>
                                        </p:attrNameLst>
                                      </p:cBhvr>
                                      <p:tavLst>
                                        <p:tav tm="0">
                                          <p:val>
                                            <p:fltVal val="0"/>
                                          </p:val>
                                        </p:tav>
                                        <p:tav tm="100000">
                                          <p:val>
                                            <p:strVal val="#ppt_h"/>
                                          </p:val>
                                        </p:tav>
                                      </p:tavLst>
                                    </p:anim>
                                    <p:animEffect transition="in" filter="fade">
                                      <p:cBhvr>
                                        <p:cTn id="2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chor="t">
            <a:normAutofit/>
          </a:bodyPr>
          <a:lstStyle/>
          <a:p>
            <a:r>
              <a:rPr lang="en-US" dirty="0"/>
              <a:t>Home page</a:t>
            </a:r>
          </a:p>
        </p:txBody>
      </p:sp>
      <p:sp>
        <p:nvSpPr>
          <p:cNvPr id="11" name="Slide Number Placeholder 2">
            <a:extLst>
              <a:ext uri="{FF2B5EF4-FFF2-40B4-BE49-F238E27FC236}">
                <a16:creationId xmlns:a16="http://schemas.microsoft.com/office/drawing/2014/main" id="{493AFAB1-5FE8-4AC5-BAF1-816EE7B4EE87}"/>
              </a:ext>
            </a:extLst>
          </p:cNvPr>
          <p:cNvSpPr>
            <a:spLocks noGrp="1"/>
          </p:cNvSpPr>
          <p:nvPr>
            <p:ph type="sldNum" sz="quarter" idx="10"/>
          </p:nvPr>
        </p:nvSpPr>
        <p:spPr/>
        <p:txBody>
          <a:bodyPr/>
          <a:lstStyle/>
          <a:p>
            <a:pPr>
              <a:spcAft>
                <a:spcPts val="600"/>
              </a:spcAft>
              <a:defRPr/>
            </a:pPr>
            <a:fld id="{474F9A76-05EC-4927-B4A2-A8CE3023F9C5}" type="slidenum">
              <a:rPr lang="en-US" smtClean="0"/>
              <a:pPr>
                <a:spcAft>
                  <a:spcPts val="600"/>
                </a:spcAft>
                <a:defRPr/>
              </a:pPr>
              <a:t>12</a:t>
            </a:fld>
            <a:endParaRPr lang="en-US"/>
          </a:p>
        </p:txBody>
      </p:sp>
      <p:pic>
        <p:nvPicPr>
          <p:cNvPr id="3" name="Picture 2">
            <a:extLst>
              <a:ext uri="{FF2B5EF4-FFF2-40B4-BE49-F238E27FC236}">
                <a16:creationId xmlns:a16="http://schemas.microsoft.com/office/drawing/2014/main" id="{9AAEFB2A-D89C-0885-B7FF-E0B9903F658A}"/>
              </a:ext>
            </a:extLst>
          </p:cNvPr>
          <p:cNvPicPr>
            <a:picLocks noChangeAspect="1"/>
          </p:cNvPicPr>
          <p:nvPr/>
        </p:nvPicPr>
        <p:blipFill>
          <a:blip r:embed="rId3"/>
          <a:stretch>
            <a:fillRect/>
          </a:stretch>
        </p:blipFill>
        <p:spPr>
          <a:xfrm>
            <a:off x="256792" y="1214007"/>
            <a:ext cx="8630415" cy="44299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14283E-A80D-277C-56EB-0157F880F0E3}"/>
              </a:ext>
            </a:extLst>
          </p:cNvPr>
          <p:cNvPicPr>
            <a:picLocks noChangeAspect="1"/>
          </p:cNvPicPr>
          <p:nvPr/>
        </p:nvPicPr>
        <p:blipFill>
          <a:blip r:embed="rId3"/>
          <a:stretch>
            <a:fillRect/>
          </a:stretch>
        </p:blipFill>
        <p:spPr>
          <a:xfrm>
            <a:off x="-16510" y="867904"/>
            <a:ext cx="9144000" cy="2368540"/>
          </a:xfrm>
          <a:prstGeom prst="rect">
            <a:avLst/>
          </a:prstGeom>
        </p:spPr>
      </p:pic>
      <p:sp>
        <p:nvSpPr>
          <p:cNvPr id="2" name="Title 1">
            <a:extLst>
              <a:ext uri="{FF2B5EF4-FFF2-40B4-BE49-F238E27FC236}">
                <a16:creationId xmlns:a16="http://schemas.microsoft.com/office/drawing/2014/main" id="{994FB12F-B5B5-4BC7-8AAC-56CD0E5F3EC0}"/>
              </a:ext>
            </a:extLst>
          </p:cNvPr>
          <p:cNvSpPr>
            <a:spLocks noGrp="1"/>
          </p:cNvSpPr>
          <p:nvPr>
            <p:ph type="title"/>
          </p:nvPr>
        </p:nvSpPr>
        <p:spPr>
          <a:xfrm>
            <a:off x="326390" y="256597"/>
            <a:ext cx="8366760" cy="574676"/>
          </a:xfrm>
        </p:spPr>
        <p:txBody>
          <a:bodyPr/>
          <a:lstStyle/>
          <a:p>
            <a:r>
              <a:rPr lang="en-US" dirty="0"/>
              <a:t>Top navigation</a:t>
            </a:r>
          </a:p>
        </p:txBody>
      </p:sp>
      <p:sp>
        <p:nvSpPr>
          <p:cNvPr id="3" name="Slide Number Placeholder 2">
            <a:extLst>
              <a:ext uri="{FF2B5EF4-FFF2-40B4-BE49-F238E27FC236}">
                <a16:creationId xmlns:a16="http://schemas.microsoft.com/office/drawing/2014/main" id="{0C29292E-F365-4283-9142-C1726BEDBE45}"/>
              </a:ext>
            </a:extLst>
          </p:cNvPr>
          <p:cNvSpPr>
            <a:spLocks noGrp="1"/>
          </p:cNvSpPr>
          <p:nvPr>
            <p:ph type="sldNum" sz="quarter" idx="10"/>
          </p:nvPr>
        </p:nvSpPr>
        <p:spPr/>
        <p:txBody>
          <a:bodyPr/>
          <a:lstStyle/>
          <a:p>
            <a:pPr>
              <a:defRPr/>
            </a:pPr>
            <a:fld id="{474F9A76-05EC-4927-B4A2-A8CE3023F9C5}" type="slidenum">
              <a:rPr lang="en-US" smtClean="0"/>
              <a:pPr>
                <a:defRPr/>
              </a:pPr>
              <a:t>13</a:t>
            </a:fld>
            <a:endParaRPr lang="en-US" dirty="0"/>
          </a:p>
        </p:txBody>
      </p:sp>
      <p:sp>
        <p:nvSpPr>
          <p:cNvPr id="4" name="Content Placeholder 3">
            <a:extLst>
              <a:ext uri="{FF2B5EF4-FFF2-40B4-BE49-F238E27FC236}">
                <a16:creationId xmlns:a16="http://schemas.microsoft.com/office/drawing/2014/main" id="{545286D2-14EB-4366-A20A-2C998A12F26D}"/>
              </a:ext>
            </a:extLst>
          </p:cNvPr>
          <p:cNvSpPr>
            <a:spLocks noGrp="1"/>
          </p:cNvSpPr>
          <p:nvPr>
            <p:ph idx="1"/>
          </p:nvPr>
        </p:nvSpPr>
        <p:spPr>
          <a:xfrm>
            <a:off x="288290" y="3397999"/>
            <a:ext cx="8801100" cy="3732934"/>
          </a:xfrm>
        </p:spPr>
        <p:txBody>
          <a:bodyPr/>
          <a:lstStyle/>
          <a:p>
            <a:pPr marL="0" indent="0">
              <a:buNone/>
            </a:pPr>
            <a:r>
              <a:rPr lang="en-US" sz="1600" b="0" dirty="0"/>
              <a:t>Purpose: </a:t>
            </a:r>
            <a:r>
              <a:rPr lang="en-US" sz="1600" b="0" cap="none" dirty="0"/>
              <a:t>Access to the following Link tools</a:t>
            </a:r>
          </a:p>
          <a:p>
            <a:pPr marL="285750" indent="-285750">
              <a:buFont typeface="Arial" panose="020B0604020202020204" pitchFamily="34" charset="0"/>
              <a:buChar char="•"/>
            </a:pPr>
            <a:r>
              <a:rPr lang="en-US" sz="1600" cap="none" dirty="0"/>
              <a:t>Search:</a:t>
            </a:r>
            <a:r>
              <a:rPr lang="en-US" sz="1600" b="0" cap="none" dirty="0"/>
              <a:t> across all of link</a:t>
            </a:r>
          </a:p>
          <a:p>
            <a:pPr marL="285750" indent="-285750">
              <a:buFont typeface="Arial" panose="020B0604020202020204" pitchFamily="34" charset="0"/>
              <a:buChar char="•"/>
            </a:pPr>
            <a:r>
              <a:rPr lang="en-US" sz="1600" cap="none" dirty="0"/>
              <a:t>Compose button: </a:t>
            </a:r>
            <a:r>
              <a:rPr lang="en-US" sz="1600" b="0" cap="none" dirty="0"/>
              <a:t>contribute content</a:t>
            </a:r>
          </a:p>
          <a:p>
            <a:pPr marL="285750" indent="-285750">
              <a:buFont typeface="Arial" panose="020B0604020202020204" pitchFamily="34" charset="0"/>
              <a:buChar char="•"/>
            </a:pPr>
            <a:r>
              <a:rPr lang="en-US" sz="1600" cap="none" dirty="0"/>
              <a:t>Notifications</a:t>
            </a:r>
            <a:r>
              <a:rPr lang="en-US" sz="1600" b="0" cap="none" dirty="0"/>
              <a:t>: view notifications from the communities you’ve joined and people you follow</a:t>
            </a:r>
            <a:endParaRPr lang="en-US" sz="1600" cap="none" dirty="0"/>
          </a:p>
          <a:p>
            <a:pPr marL="285750" indent="-285750">
              <a:buFont typeface="Arial" panose="020B0604020202020204" pitchFamily="34" charset="0"/>
              <a:buChar char="•"/>
            </a:pPr>
            <a:r>
              <a:rPr lang="en-US" sz="1600" cap="none" dirty="0"/>
              <a:t>Chats: </a:t>
            </a:r>
            <a:r>
              <a:rPr lang="en-US" sz="1600" b="0" cap="none" dirty="0"/>
              <a:t>view your latest chats or click “View All”</a:t>
            </a:r>
          </a:p>
          <a:p>
            <a:pPr marL="285750" indent="-285750">
              <a:buFont typeface="Arial" panose="020B0604020202020204" pitchFamily="34" charset="0"/>
              <a:buChar char="•"/>
            </a:pPr>
            <a:r>
              <a:rPr lang="en-US" sz="1600" cap="none" dirty="0"/>
              <a:t>Profile Menu: </a:t>
            </a:r>
            <a:r>
              <a:rPr lang="en-US" sz="1600" b="0" cap="none" dirty="0"/>
              <a:t>set a status, change profile picture, view profile, update settings, and access additional tool</a:t>
            </a:r>
            <a:endParaRPr lang="en-US" sz="1600" cap="none" dirty="0"/>
          </a:p>
          <a:p>
            <a:pPr marL="569214" lvl="1" indent="-285750">
              <a:buFont typeface="Arial" panose="020B0604020202020204" pitchFamily="34" charset="0"/>
              <a:buChar char="•"/>
            </a:pPr>
            <a:r>
              <a:rPr lang="en-US" sz="1600" b="1" cap="none" dirty="0"/>
              <a:t>History: </a:t>
            </a:r>
            <a:r>
              <a:rPr lang="en-US" sz="1600" b="0" cap="none" dirty="0"/>
              <a:t>shows the recent places you’ve visited in Link </a:t>
            </a:r>
          </a:p>
          <a:p>
            <a:pPr marL="569214" lvl="1" indent="-285750">
              <a:buFont typeface="Arial" panose="020B0604020202020204" pitchFamily="34" charset="0"/>
              <a:buChar char="•"/>
            </a:pPr>
            <a:r>
              <a:rPr lang="en-US" sz="1600" b="1" cap="none" dirty="0"/>
              <a:t>Pinned: </a:t>
            </a:r>
            <a:r>
              <a:rPr lang="en-US" sz="1600" b="0" cap="none" dirty="0"/>
              <a:t>list of items you pinned</a:t>
            </a:r>
            <a:endParaRPr lang="en-US" sz="1600" cap="none" dirty="0"/>
          </a:p>
          <a:p>
            <a:pPr marL="569214" lvl="1" indent="-285750">
              <a:buFont typeface="Arial" panose="020B0604020202020204" pitchFamily="34" charset="0"/>
              <a:buChar char="•"/>
            </a:pPr>
            <a:r>
              <a:rPr lang="en-US" sz="1600" b="1" cap="none" dirty="0"/>
              <a:t>Help: </a:t>
            </a:r>
            <a:r>
              <a:rPr lang="en-US" sz="1600" b="0" cap="none" dirty="0"/>
              <a:t>find resources on using Link</a:t>
            </a:r>
          </a:p>
          <a:p>
            <a:pPr marL="0" indent="0">
              <a:buNone/>
            </a:pPr>
            <a:endParaRPr lang="en-US" sz="2000" dirty="0"/>
          </a:p>
        </p:txBody>
      </p:sp>
      <p:cxnSp>
        <p:nvCxnSpPr>
          <p:cNvPr id="7" name="Straight Arrow Connector 6">
            <a:extLst>
              <a:ext uri="{FF2B5EF4-FFF2-40B4-BE49-F238E27FC236}">
                <a16:creationId xmlns:a16="http://schemas.microsoft.com/office/drawing/2014/main" id="{109C42DA-5E58-4867-8203-BBC5ECEF472B}"/>
              </a:ext>
            </a:extLst>
          </p:cNvPr>
          <p:cNvCxnSpPr>
            <a:cxnSpLocks/>
          </p:cNvCxnSpPr>
          <p:nvPr/>
        </p:nvCxnSpPr>
        <p:spPr bwMode="auto">
          <a:xfrm flipV="1">
            <a:off x="2106254" y="1177895"/>
            <a:ext cx="0" cy="548102"/>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90B151B1-AE8B-410F-9918-CD5249285487}"/>
              </a:ext>
            </a:extLst>
          </p:cNvPr>
          <p:cNvCxnSpPr>
            <a:cxnSpLocks/>
          </p:cNvCxnSpPr>
          <p:nvPr/>
        </p:nvCxnSpPr>
        <p:spPr bwMode="auto">
          <a:xfrm>
            <a:off x="7596795" y="426599"/>
            <a:ext cx="0" cy="441305"/>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D16525C0-0E63-4F70-8002-2FAFBE6C7BFF}"/>
              </a:ext>
            </a:extLst>
          </p:cNvPr>
          <p:cNvCxnSpPr>
            <a:cxnSpLocks/>
          </p:cNvCxnSpPr>
          <p:nvPr/>
        </p:nvCxnSpPr>
        <p:spPr bwMode="auto">
          <a:xfrm>
            <a:off x="6985954" y="1575806"/>
            <a:ext cx="610841" cy="300382"/>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4F85CC4D-73A9-45C1-886E-FA6DA4E67217}"/>
              </a:ext>
            </a:extLst>
          </p:cNvPr>
          <p:cNvCxnSpPr>
            <a:cxnSpLocks/>
          </p:cNvCxnSpPr>
          <p:nvPr/>
        </p:nvCxnSpPr>
        <p:spPr bwMode="auto">
          <a:xfrm>
            <a:off x="8798086" y="426599"/>
            <a:ext cx="0" cy="441305"/>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6585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A7010E-1318-EA59-4A10-35E95CA7C77F}"/>
              </a:ext>
            </a:extLst>
          </p:cNvPr>
          <p:cNvPicPr>
            <a:picLocks noChangeAspect="1"/>
          </p:cNvPicPr>
          <p:nvPr/>
        </p:nvPicPr>
        <p:blipFill>
          <a:blip r:embed="rId3"/>
          <a:stretch>
            <a:fillRect/>
          </a:stretch>
        </p:blipFill>
        <p:spPr>
          <a:xfrm>
            <a:off x="433562" y="1083359"/>
            <a:ext cx="2060823" cy="4055168"/>
          </a:xfrm>
          <a:prstGeom prst="rect">
            <a:avLst/>
          </a:prstGeom>
        </p:spPr>
      </p:pic>
      <p:sp>
        <p:nvSpPr>
          <p:cNvPr id="2" name="Title 1">
            <a:extLst>
              <a:ext uri="{FF2B5EF4-FFF2-40B4-BE49-F238E27FC236}">
                <a16:creationId xmlns:a16="http://schemas.microsoft.com/office/drawing/2014/main" id="{994FB12F-B5B5-4BC7-8AAC-56CD0E5F3EC0}"/>
              </a:ext>
            </a:extLst>
          </p:cNvPr>
          <p:cNvSpPr>
            <a:spLocks noGrp="1"/>
          </p:cNvSpPr>
          <p:nvPr>
            <p:ph type="title"/>
          </p:nvPr>
        </p:nvSpPr>
        <p:spPr>
          <a:xfrm>
            <a:off x="195263" y="234949"/>
            <a:ext cx="6443662" cy="442912"/>
          </a:xfrm>
        </p:spPr>
        <p:txBody>
          <a:bodyPr wrap="square" anchor="t">
            <a:normAutofit fontScale="90000"/>
          </a:bodyPr>
          <a:lstStyle/>
          <a:p>
            <a:r>
              <a:rPr lang="en-US" dirty="0">
                <a:solidFill>
                  <a:schemeClr val="bg2"/>
                </a:solidFill>
              </a:rPr>
              <a:t>left navigation</a:t>
            </a:r>
          </a:p>
        </p:txBody>
      </p:sp>
      <p:sp>
        <p:nvSpPr>
          <p:cNvPr id="4" name="Content Placeholder 3">
            <a:extLst>
              <a:ext uri="{FF2B5EF4-FFF2-40B4-BE49-F238E27FC236}">
                <a16:creationId xmlns:a16="http://schemas.microsoft.com/office/drawing/2014/main" id="{545286D2-14EB-4366-A20A-2C998A12F26D}"/>
              </a:ext>
            </a:extLst>
          </p:cNvPr>
          <p:cNvSpPr>
            <a:spLocks noGrp="1"/>
          </p:cNvSpPr>
          <p:nvPr>
            <p:ph sz="half" idx="1"/>
          </p:nvPr>
        </p:nvSpPr>
        <p:spPr>
          <a:xfrm>
            <a:off x="3150872" y="2135752"/>
            <a:ext cx="5740400" cy="442912"/>
          </a:xfrm>
        </p:spPr>
        <p:txBody>
          <a:bodyPr wrap="square" anchor="t">
            <a:normAutofit/>
          </a:bodyPr>
          <a:lstStyle/>
          <a:p>
            <a:pPr>
              <a:lnSpc>
                <a:spcPct val="90000"/>
              </a:lnSpc>
            </a:pPr>
            <a:r>
              <a:rPr lang="en-US" sz="1500" b="1" dirty="0">
                <a:solidFill>
                  <a:schemeClr val="bg2"/>
                </a:solidFill>
              </a:rPr>
              <a:t>Personalized</a:t>
            </a:r>
            <a:r>
              <a:rPr lang="en-US" sz="1500" dirty="0">
                <a:solidFill>
                  <a:schemeClr val="bg2"/>
                </a:solidFill>
              </a:rPr>
              <a:t> content, activity, and messages</a:t>
            </a:r>
          </a:p>
        </p:txBody>
      </p:sp>
      <p:sp>
        <p:nvSpPr>
          <p:cNvPr id="3" name="Slide Number Placeholder 2">
            <a:extLst>
              <a:ext uri="{FF2B5EF4-FFF2-40B4-BE49-F238E27FC236}">
                <a16:creationId xmlns:a16="http://schemas.microsoft.com/office/drawing/2014/main" id="{0C29292E-F365-4283-9142-C1726BEDBE45}"/>
              </a:ext>
            </a:extLst>
          </p:cNvPr>
          <p:cNvSpPr>
            <a:spLocks noGrp="1"/>
          </p:cNvSpPr>
          <p:nvPr>
            <p:ph type="sldNum" sz="quarter" idx="10"/>
          </p:nvPr>
        </p:nvSpPr>
        <p:spPr>
          <a:xfrm>
            <a:off x="560388" y="6508750"/>
            <a:ext cx="409575" cy="217488"/>
          </a:xfrm>
        </p:spPr>
        <p:txBody>
          <a:bodyPr wrap="square" anchor="t">
            <a:normAutofit/>
          </a:bodyPr>
          <a:lstStyle/>
          <a:p>
            <a:pPr>
              <a:spcAft>
                <a:spcPts val="600"/>
              </a:spcAft>
              <a:defRPr/>
            </a:pPr>
            <a:fld id="{474F9A76-05EC-4927-B4A2-A8CE3023F9C5}" type="slidenum">
              <a:rPr lang="en-US" smtClean="0"/>
              <a:pPr>
                <a:spcAft>
                  <a:spcPts val="600"/>
                </a:spcAft>
                <a:defRPr/>
              </a:pPr>
              <a:t>14</a:t>
            </a:fld>
            <a:endParaRPr lang="en-US"/>
          </a:p>
        </p:txBody>
      </p:sp>
      <p:sp>
        <p:nvSpPr>
          <p:cNvPr id="16" name="Rectangle: Rounded Corners 15">
            <a:extLst>
              <a:ext uri="{FF2B5EF4-FFF2-40B4-BE49-F238E27FC236}">
                <a16:creationId xmlns:a16="http://schemas.microsoft.com/office/drawing/2014/main" id="{F9D0D87C-B191-45EE-9D0A-E4FB4B4C2666}"/>
              </a:ext>
            </a:extLst>
          </p:cNvPr>
          <p:cNvSpPr/>
          <p:nvPr/>
        </p:nvSpPr>
        <p:spPr>
          <a:xfrm rot="16200000">
            <a:off x="704045" y="1148539"/>
            <a:ext cx="1498506" cy="2275004"/>
          </a:xfrm>
          <a:prstGeom prst="roundRect">
            <a:avLst>
              <a:gd name="adj" fmla="val 1236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7" name="Straight Arrow Connector 16">
            <a:extLst>
              <a:ext uri="{FF2B5EF4-FFF2-40B4-BE49-F238E27FC236}">
                <a16:creationId xmlns:a16="http://schemas.microsoft.com/office/drawing/2014/main" id="{8C3D2AA0-82B1-4E95-AC37-DB13A4BC01C5}"/>
              </a:ext>
            </a:extLst>
          </p:cNvPr>
          <p:cNvCxnSpPr>
            <a:cxnSpLocks/>
          </p:cNvCxnSpPr>
          <p:nvPr/>
        </p:nvCxnSpPr>
        <p:spPr bwMode="auto">
          <a:xfrm flipH="1">
            <a:off x="2590801" y="2258568"/>
            <a:ext cx="532129" cy="0"/>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1BD6C762-542B-4D4C-8734-EF890EE84929}"/>
              </a:ext>
            </a:extLst>
          </p:cNvPr>
          <p:cNvSpPr/>
          <p:nvPr/>
        </p:nvSpPr>
        <p:spPr>
          <a:xfrm rot="16200000">
            <a:off x="1231844" y="2172618"/>
            <a:ext cx="442912" cy="2275006"/>
          </a:xfrm>
          <a:prstGeom prst="roundRect">
            <a:avLst>
              <a:gd name="adj" fmla="val 1098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9" name="Straight Arrow Connector 18">
            <a:extLst>
              <a:ext uri="{FF2B5EF4-FFF2-40B4-BE49-F238E27FC236}">
                <a16:creationId xmlns:a16="http://schemas.microsoft.com/office/drawing/2014/main" id="{A4173D73-344F-4340-B9C3-5FF75FCC6666}"/>
              </a:ext>
            </a:extLst>
          </p:cNvPr>
          <p:cNvCxnSpPr>
            <a:cxnSpLocks/>
          </p:cNvCxnSpPr>
          <p:nvPr/>
        </p:nvCxnSpPr>
        <p:spPr bwMode="auto">
          <a:xfrm flipH="1">
            <a:off x="2590801" y="3274307"/>
            <a:ext cx="532129" cy="0"/>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0" name="Content Placeholder 3">
            <a:extLst>
              <a:ext uri="{FF2B5EF4-FFF2-40B4-BE49-F238E27FC236}">
                <a16:creationId xmlns:a16="http://schemas.microsoft.com/office/drawing/2014/main" id="{91032F26-9C98-4690-A8C0-FB350E2E1E80}"/>
              </a:ext>
            </a:extLst>
          </p:cNvPr>
          <p:cNvSpPr txBox="1">
            <a:spLocks/>
          </p:cNvSpPr>
          <p:nvPr/>
        </p:nvSpPr>
        <p:spPr bwMode="black">
          <a:xfrm>
            <a:off x="3203733" y="3130058"/>
            <a:ext cx="5740400" cy="44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0" indent="0" algn="l" rtl="0" eaLnBrk="1" fontAlgn="base" hangingPunct="1">
              <a:spcBef>
                <a:spcPct val="50000"/>
              </a:spcBef>
              <a:spcAft>
                <a:spcPct val="0"/>
              </a:spcAft>
              <a:defRPr sz="2800">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sz="2400">
                <a:solidFill>
                  <a:schemeClr val="tx2"/>
                </a:solidFill>
                <a:latin typeface="+mn-lt"/>
                <a:ea typeface="+mn-ea"/>
              </a:defRPr>
            </a:lvl2pPr>
            <a:lvl3pPr marL="693738" indent="-228600" algn="l" rtl="0" eaLnBrk="1" fontAlgn="base" hangingPunct="1">
              <a:spcBef>
                <a:spcPct val="25000"/>
              </a:spcBef>
              <a:spcAft>
                <a:spcPct val="0"/>
              </a:spcAft>
              <a:buChar char="–"/>
              <a:defRPr sz="2000">
                <a:solidFill>
                  <a:schemeClr val="tx2"/>
                </a:solidFill>
                <a:latin typeface="+mn-lt"/>
                <a:ea typeface="+mn-ea"/>
              </a:defRPr>
            </a:lvl3pPr>
            <a:lvl4pPr marL="1120775" indent="-228600" algn="l" rtl="0" eaLnBrk="1" fontAlgn="base" hangingPunct="1">
              <a:spcBef>
                <a:spcPct val="25000"/>
              </a:spcBef>
              <a:spcAft>
                <a:spcPct val="0"/>
              </a:spcAft>
              <a:buSzPct val="80000"/>
              <a:buChar char="•"/>
              <a:defRPr sz="1800">
                <a:solidFill>
                  <a:schemeClr val="tx2"/>
                </a:solidFill>
                <a:latin typeface="+mn-lt"/>
                <a:ea typeface="+mn-ea"/>
              </a:defRPr>
            </a:lvl4pPr>
            <a:lvl5pPr marL="1608138" indent="-228600" algn="l" rtl="0" eaLnBrk="1" fontAlgn="base" hangingPunct="1">
              <a:spcBef>
                <a:spcPct val="25000"/>
              </a:spcBef>
              <a:spcAft>
                <a:spcPct val="0"/>
              </a:spcAft>
              <a:buChar char="–"/>
              <a:defRPr sz="1800">
                <a:solidFill>
                  <a:schemeClr val="tx2"/>
                </a:solidFill>
                <a:latin typeface="+mn-lt"/>
                <a:ea typeface="+mn-ea"/>
              </a:defRPr>
            </a:lvl5pPr>
            <a:lvl6pPr marL="2065338" indent="-228600" algn="l" rtl="0" eaLnBrk="1" fontAlgn="base" hangingPunct="1">
              <a:spcBef>
                <a:spcPct val="25000"/>
              </a:spcBef>
              <a:spcAft>
                <a:spcPct val="0"/>
              </a:spcAft>
              <a:buChar char="–"/>
              <a:defRPr sz="1800">
                <a:solidFill>
                  <a:schemeClr val="bg2"/>
                </a:solidFill>
                <a:latin typeface="+mn-lt"/>
                <a:ea typeface="+mn-ea"/>
              </a:defRPr>
            </a:lvl6pPr>
            <a:lvl7pPr marL="2522538" indent="-228600" algn="l" rtl="0" eaLnBrk="1" fontAlgn="base" hangingPunct="1">
              <a:spcBef>
                <a:spcPct val="25000"/>
              </a:spcBef>
              <a:spcAft>
                <a:spcPct val="0"/>
              </a:spcAft>
              <a:buChar char="–"/>
              <a:defRPr sz="1800">
                <a:solidFill>
                  <a:schemeClr val="bg2"/>
                </a:solidFill>
                <a:latin typeface="+mn-lt"/>
                <a:ea typeface="+mn-ea"/>
              </a:defRPr>
            </a:lvl7pPr>
            <a:lvl8pPr marL="2979738" indent="-228600" algn="l" rtl="0" eaLnBrk="1" fontAlgn="base" hangingPunct="1">
              <a:spcBef>
                <a:spcPct val="25000"/>
              </a:spcBef>
              <a:spcAft>
                <a:spcPct val="0"/>
              </a:spcAft>
              <a:buChar char="–"/>
              <a:defRPr sz="1800">
                <a:solidFill>
                  <a:schemeClr val="bg2"/>
                </a:solidFill>
                <a:latin typeface="+mn-lt"/>
                <a:ea typeface="+mn-ea"/>
              </a:defRPr>
            </a:lvl8pPr>
            <a:lvl9pPr marL="3436938" indent="-228600" algn="l" rtl="0" eaLnBrk="1" fontAlgn="base" hangingPunct="1">
              <a:spcBef>
                <a:spcPct val="25000"/>
              </a:spcBef>
              <a:spcAft>
                <a:spcPct val="0"/>
              </a:spcAft>
              <a:buChar char="–"/>
              <a:defRPr sz="1800">
                <a:solidFill>
                  <a:schemeClr val="bg2"/>
                </a:solidFill>
                <a:latin typeface="+mn-lt"/>
                <a:ea typeface="+mn-ea"/>
              </a:defRPr>
            </a:lvl9pPr>
          </a:lstStyle>
          <a:p>
            <a:pPr>
              <a:lnSpc>
                <a:spcPct val="90000"/>
              </a:lnSpc>
            </a:pPr>
            <a:r>
              <a:rPr lang="en-US" sz="1500" b="1" kern="0" dirty="0">
                <a:solidFill>
                  <a:schemeClr val="bg2"/>
                </a:solidFill>
              </a:rPr>
              <a:t>Communities: </a:t>
            </a:r>
            <a:r>
              <a:rPr lang="en-US" sz="1500" kern="0" dirty="0">
                <a:solidFill>
                  <a:schemeClr val="bg2"/>
                </a:solidFill>
              </a:rPr>
              <a:t>Explore peer community groups &amp; resources </a:t>
            </a:r>
          </a:p>
        </p:txBody>
      </p:sp>
      <p:sp>
        <p:nvSpPr>
          <p:cNvPr id="21" name="Rectangle: Rounded Corners 20">
            <a:extLst>
              <a:ext uri="{FF2B5EF4-FFF2-40B4-BE49-F238E27FC236}">
                <a16:creationId xmlns:a16="http://schemas.microsoft.com/office/drawing/2014/main" id="{73605E30-EB4D-47CD-8F22-2FBF11DA58DD}"/>
              </a:ext>
            </a:extLst>
          </p:cNvPr>
          <p:cNvSpPr/>
          <p:nvPr/>
        </p:nvSpPr>
        <p:spPr>
          <a:xfrm rot="16200000">
            <a:off x="647857" y="3248950"/>
            <a:ext cx="1572106" cy="231378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Arrow Connector 21">
            <a:extLst>
              <a:ext uri="{FF2B5EF4-FFF2-40B4-BE49-F238E27FC236}">
                <a16:creationId xmlns:a16="http://schemas.microsoft.com/office/drawing/2014/main" id="{9F9433CE-D021-44E1-905E-F4E00D408821}"/>
              </a:ext>
            </a:extLst>
          </p:cNvPr>
          <p:cNvCxnSpPr>
            <a:cxnSpLocks/>
          </p:cNvCxnSpPr>
          <p:nvPr/>
        </p:nvCxnSpPr>
        <p:spPr bwMode="auto">
          <a:xfrm flipH="1">
            <a:off x="2590801" y="4367253"/>
            <a:ext cx="532129" cy="0"/>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3" name="Content Placeholder 3">
            <a:extLst>
              <a:ext uri="{FF2B5EF4-FFF2-40B4-BE49-F238E27FC236}">
                <a16:creationId xmlns:a16="http://schemas.microsoft.com/office/drawing/2014/main" id="{15444FE4-C267-4D86-B269-5B48BC6F5CEA}"/>
              </a:ext>
            </a:extLst>
          </p:cNvPr>
          <p:cNvSpPr txBox="1">
            <a:spLocks/>
          </p:cNvSpPr>
          <p:nvPr/>
        </p:nvSpPr>
        <p:spPr bwMode="black">
          <a:xfrm>
            <a:off x="3203733" y="4232847"/>
            <a:ext cx="5740400" cy="44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0" indent="0" algn="l" rtl="0" eaLnBrk="1" fontAlgn="base" hangingPunct="1">
              <a:spcBef>
                <a:spcPct val="50000"/>
              </a:spcBef>
              <a:spcAft>
                <a:spcPct val="0"/>
              </a:spcAft>
              <a:defRPr sz="2800">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sz="2400">
                <a:solidFill>
                  <a:schemeClr val="tx2"/>
                </a:solidFill>
                <a:latin typeface="+mn-lt"/>
                <a:ea typeface="+mn-ea"/>
              </a:defRPr>
            </a:lvl2pPr>
            <a:lvl3pPr marL="693738" indent="-228600" algn="l" rtl="0" eaLnBrk="1" fontAlgn="base" hangingPunct="1">
              <a:spcBef>
                <a:spcPct val="25000"/>
              </a:spcBef>
              <a:spcAft>
                <a:spcPct val="0"/>
              </a:spcAft>
              <a:buChar char="–"/>
              <a:defRPr sz="2000">
                <a:solidFill>
                  <a:schemeClr val="tx2"/>
                </a:solidFill>
                <a:latin typeface="+mn-lt"/>
                <a:ea typeface="+mn-ea"/>
              </a:defRPr>
            </a:lvl3pPr>
            <a:lvl4pPr marL="1120775" indent="-228600" algn="l" rtl="0" eaLnBrk="1" fontAlgn="base" hangingPunct="1">
              <a:spcBef>
                <a:spcPct val="25000"/>
              </a:spcBef>
              <a:spcAft>
                <a:spcPct val="0"/>
              </a:spcAft>
              <a:buSzPct val="80000"/>
              <a:buChar char="•"/>
              <a:defRPr sz="1800">
                <a:solidFill>
                  <a:schemeClr val="tx2"/>
                </a:solidFill>
                <a:latin typeface="+mn-lt"/>
                <a:ea typeface="+mn-ea"/>
              </a:defRPr>
            </a:lvl4pPr>
            <a:lvl5pPr marL="1608138" indent="-228600" algn="l" rtl="0" eaLnBrk="1" fontAlgn="base" hangingPunct="1">
              <a:spcBef>
                <a:spcPct val="25000"/>
              </a:spcBef>
              <a:spcAft>
                <a:spcPct val="0"/>
              </a:spcAft>
              <a:buChar char="–"/>
              <a:defRPr sz="1800">
                <a:solidFill>
                  <a:schemeClr val="tx2"/>
                </a:solidFill>
                <a:latin typeface="+mn-lt"/>
                <a:ea typeface="+mn-ea"/>
              </a:defRPr>
            </a:lvl5pPr>
            <a:lvl6pPr marL="2065338" indent="-228600" algn="l" rtl="0" eaLnBrk="1" fontAlgn="base" hangingPunct="1">
              <a:spcBef>
                <a:spcPct val="25000"/>
              </a:spcBef>
              <a:spcAft>
                <a:spcPct val="0"/>
              </a:spcAft>
              <a:buChar char="–"/>
              <a:defRPr sz="1800">
                <a:solidFill>
                  <a:schemeClr val="bg2"/>
                </a:solidFill>
                <a:latin typeface="+mn-lt"/>
                <a:ea typeface="+mn-ea"/>
              </a:defRPr>
            </a:lvl6pPr>
            <a:lvl7pPr marL="2522538" indent="-228600" algn="l" rtl="0" eaLnBrk="1" fontAlgn="base" hangingPunct="1">
              <a:spcBef>
                <a:spcPct val="25000"/>
              </a:spcBef>
              <a:spcAft>
                <a:spcPct val="0"/>
              </a:spcAft>
              <a:buChar char="–"/>
              <a:defRPr sz="1800">
                <a:solidFill>
                  <a:schemeClr val="bg2"/>
                </a:solidFill>
                <a:latin typeface="+mn-lt"/>
                <a:ea typeface="+mn-ea"/>
              </a:defRPr>
            </a:lvl7pPr>
            <a:lvl8pPr marL="2979738" indent="-228600" algn="l" rtl="0" eaLnBrk="1" fontAlgn="base" hangingPunct="1">
              <a:spcBef>
                <a:spcPct val="25000"/>
              </a:spcBef>
              <a:spcAft>
                <a:spcPct val="0"/>
              </a:spcAft>
              <a:buChar char="–"/>
              <a:defRPr sz="1800">
                <a:solidFill>
                  <a:schemeClr val="bg2"/>
                </a:solidFill>
                <a:latin typeface="+mn-lt"/>
                <a:ea typeface="+mn-ea"/>
              </a:defRPr>
            </a:lvl8pPr>
            <a:lvl9pPr marL="3436938" indent="-228600" algn="l" rtl="0" eaLnBrk="1" fontAlgn="base" hangingPunct="1">
              <a:spcBef>
                <a:spcPct val="25000"/>
              </a:spcBef>
              <a:spcAft>
                <a:spcPct val="0"/>
              </a:spcAft>
              <a:buChar char="–"/>
              <a:defRPr sz="1800">
                <a:solidFill>
                  <a:schemeClr val="bg2"/>
                </a:solidFill>
                <a:latin typeface="+mn-lt"/>
                <a:ea typeface="+mn-ea"/>
              </a:defRPr>
            </a:lvl9pPr>
          </a:lstStyle>
          <a:p>
            <a:pPr>
              <a:lnSpc>
                <a:spcPct val="90000"/>
              </a:lnSpc>
            </a:pPr>
            <a:r>
              <a:rPr lang="en-US" sz="1500" b="1" kern="0" dirty="0">
                <a:solidFill>
                  <a:schemeClr val="bg2"/>
                </a:solidFill>
              </a:rPr>
              <a:t>Directories: </a:t>
            </a:r>
            <a:r>
              <a:rPr lang="en-US" sz="1500" kern="0" dirty="0">
                <a:solidFill>
                  <a:schemeClr val="bg2"/>
                </a:solidFill>
              </a:rPr>
              <a:t>find people, YMCAs, partners, and hashtags.</a:t>
            </a:r>
          </a:p>
        </p:txBody>
      </p:sp>
      <p:grpSp>
        <p:nvGrpSpPr>
          <p:cNvPr id="12" name="Group 11">
            <a:extLst>
              <a:ext uri="{FF2B5EF4-FFF2-40B4-BE49-F238E27FC236}">
                <a16:creationId xmlns:a16="http://schemas.microsoft.com/office/drawing/2014/main" id="{03289248-FD8A-FF83-932D-3300B31B440D}"/>
              </a:ext>
            </a:extLst>
          </p:cNvPr>
          <p:cNvGrpSpPr/>
          <p:nvPr/>
        </p:nvGrpSpPr>
        <p:grpSpPr>
          <a:xfrm>
            <a:off x="9844457" y="2808473"/>
            <a:ext cx="1996614" cy="3117559"/>
            <a:chOff x="11453228" y="2646571"/>
            <a:chExt cx="1996614" cy="3117559"/>
          </a:xfrm>
        </p:grpSpPr>
        <p:pic>
          <p:nvPicPr>
            <p:cNvPr id="8" name="Picture 7">
              <a:extLst>
                <a:ext uri="{FF2B5EF4-FFF2-40B4-BE49-F238E27FC236}">
                  <a16:creationId xmlns:a16="http://schemas.microsoft.com/office/drawing/2014/main" id="{93B5ACD4-431E-2209-B2A6-1E41D8FD08C4}"/>
                </a:ext>
              </a:extLst>
            </p:cNvPr>
            <p:cNvPicPr>
              <a:picLocks noChangeAspect="1"/>
            </p:cNvPicPr>
            <p:nvPr/>
          </p:nvPicPr>
          <p:blipFill>
            <a:blip r:embed="rId4"/>
            <a:stretch>
              <a:fillRect/>
            </a:stretch>
          </p:blipFill>
          <p:spPr>
            <a:xfrm>
              <a:off x="11453229" y="2646571"/>
              <a:ext cx="1996613" cy="2491956"/>
            </a:xfrm>
            <a:prstGeom prst="rect">
              <a:avLst/>
            </a:prstGeom>
          </p:spPr>
        </p:pic>
        <p:pic>
          <p:nvPicPr>
            <p:cNvPr id="10" name="Picture 9">
              <a:extLst>
                <a:ext uri="{FF2B5EF4-FFF2-40B4-BE49-F238E27FC236}">
                  <a16:creationId xmlns:a16="http://schemas.microsoft.com/office/drawing/2014/main" id="{27EC667A-6F85-5369-A5C2-1F18FE86B170}"/>
                </a:ext>
              </a:extLst>
            </p:cNvPr>
            <p:cNvPicPr>
              <a:picLocks noChangeAspect="1"/>
            </p:cNvPicPr>
            <p:nvPr/>
          </p:nvPicPr>
          <p:blipFill>
            <a:blip r:embed="rId5"/>
            <a:stretch>
              <a:fillRect/>
            </a:stretch>
          </p:blipFill>
          <p:spPr>
            <a:xfrm>
              <a:off x="11453228" y="5063029"/>
              <a:ext cx="1996613" cy="701101"/>
            </a:xfrm>
            <a:prstGeom prst="rect">
              <a:avLst/>
            </a:prstGeom>
          </p:spPr>
        </p:pic>
      </p:grpSp>
      <p:sp>
        <p:nvSpPr>
          <p:cNvPr id="11" name="Rectangle 10">
            <a:extLst>
              <a:ext uri="{FF2B5EF4-FFF2-40B4-BE49-F238E27FC236}">
                <a16:creationId xmlns:a16="http://schemas.microsoft.com/office/drawing/2014/main" id="{C3A4AF3D-F2B0-062E-4AEE-4A1C8FAD1ABA}"/>
              </a:ext>
            </a:extLst>
          </p:cNvPr>
          <p:cNvSpPr/>
          <p:nvPr/>
        </p:nvSpPr>
        <p:spPr bwMode="auto">
          <a:xfrm>
            <a:off x="10939183" y="1083359"/>
            <a:ext cx="3886200" cy="5207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latin typeface="Verdana" pitchFamily="64" charset="0"/>
                <a:ea typeface="ＭＳ Ｐゴシック" pitchFamily="64" charset="-128"/>
                <a:cs typeface="ＭＳ Ｐゴシック" pitchFamily="64" charset="-128"/>
              </a:rPr>
              <a:t>Do we want to add a slide that included the Community Categories submenu? If we do, I propose breaking slide 15 into two slides, one to discuss hover and categories, then a second to talk about the community page and filters to segway into finding and joining a community. </a:t>
            </a:r>
            <a:endParaRPr kumimoji="0" lang="en-US" sz="2400" b="0" i="0" u="none" strike="noStrike" cap="none" normalizeH="0" baseline="0" dirty="0">
              <a:ln>
                <a:noFill/>
              </a:ln>
              <a:solidFill>
                <a:schemeClr val="tx1"/>
              </a:solidFill>
              <a:effectLst/>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297995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0838" y="110553"/>
            <a:ext cx="4928235" cy="565785"/>
          </a:xfrm>
        </p:spPr>
        <p:txBody>
          <a:bodyPr wrap="square" anchor="t">
            <a:normAutofit/>
          </a:bodyPr>
          <a:lstStyle/>
          <a:p>
            <a:r>
              <a:rPr lang="en-US" dirty="0"/>
              <a:t>Find A Community</a:t>
            </a:r>
          </a:p>
        </p:txBody>
      </p:sp>
      <p:sp>
        <p:nvSpPr>
          <p:cNvPr id="11" name="Slide Number Placeholder 2">
            <a:extLst>
              <a:ext uri="{FF2B5EF4-FFF2-40B4-BE49-F238E27FC236}">
                <a16:creationId xmlns:a16="http://schemas.microsoft.com/office/drawing/2014/main" id="{493AFAB1-5FE8-4AC5-BAF1-816EE7B4EE87}"/>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15</a:t>
            </a:fld>
            <a:endParaRPr lang="en-US"/>
          </a:p>
        </p:txBody>
      </p:sp>
      <p:pic>
        <p:nvPicPr>
          <p:cNvPr id="3" name="Picture 2">
            <a:extLst>
              <a:ext uri="{FF2B5EF4-FFF2-40B4-BE49-F238E27FC236}">
                <a16:creationId xmlns:a16="http://schemas.microsoft.com/office/drawing/2014/main" id="{3636B3B1-1E5A-D049-A2F8-65F4A312F067}"/>
              </a:ext>
            </a:extLst>
          </p:cNvPr>
          <p:cNvPicPr>
            <a:picLocks noChangeAspect="1"/>
          </p:cNvPicPr>
          <p:nvPr/>
        </p:nvPicPr>
        <p:blipFill>
          <a:blip r:embed="rId3"/>
          <a:stretch>
            <a:fillRect/>
          </a:stretch>
        </p:blipFill>
        <p:spPr>
          <a:xfrm>
            <a:off x="226965" y="2263203"/>
            <a:ext cx="8690070" cy="2331593"/>
          </a:xfrm>
          <a:prstGeom prst="rect">
            <a:avLst/>
          </a:prstGeom>
        </p:spPr>
      </p:pic>
      <p:sp>
        <p:nvSpPr>
          <p:cNvPr id="4" name="Rectangle: Rounded Corners 3">
            <a:extLst>
              <a:ext uri="{FF2B5EF4-FFF2-40B4-BE49-F238E27FC236}">
                <a16:creationId xmlns:a16="http://schemas.microsoft.com/office/drawing/2014/main" id="{9418A3BC-AC89-119F-4FB5-6283D306A24B}"/>
              </a:ext>
            </a:extLst>
          </p:cNvPr>
          <p:cNvSpPr/>
          <p:nvPr/>
        </p:nvSpPr>
        <p:spPr>
          <a:xfrm rot="16200000">
            <a:off x="576215" y="3041649"/>
            <a:ext cx="292100" cy="1143000"/>
          </a:xfrm>
          <a:prstGeom prst="roundRect">
            <a:avLst>
              <a:gd name="adj" fmla="val 1098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Rectangle: Rounded Corners 4">
            <a:extLst>
              <a:ext uri="{FF2B5EF4-FFF2-40B4-BE49-F238E27FC236}">
                <a16:creationId xmlns:a16="http://schemas.microsoft.com/office/drawing/2014/main" id="{1059973A-2A15-F977-CEE6-255C3BA9C5B9}"/>
              </a:ext>
            </a:extLst>
          </p:cNvPr>
          <p:cNvSpPr/>
          <p:nvPr/>
        </p:nvSpPr>
        <p:spPr>
          <a:xfrm rot="16200000">
            <a:off x="6692081" y="1954981"/>
            <a:ext cx="1117601" cy="2287635"/>
          </a:xfrm>
          <a:prstGeom prst="roundRect">
            <a:avLst>
              <a:gd name="adj" fmla="val 1098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0" name="Straight Arrow Connector 9">
            <a:extLst>
              <a:ext uri="{FF2B5EF4-FFF2-40B4-BE49-F238E27FC236}">
                <a16:creationId xmlns:a16="http://schemas.microsoft.com/office/drawing/2014/main" id="{F2BBB13C-5538-76D5-56E2-AD912E1C47A6}"/>
              </a:ext>
            </a:extLst>
          </p:cNvPr>
          <p:cNvCxnSpPr>
            <a:cxnSpLocks/>
          </p:cNvCxnSpPr>
          <p:nvPr/>
        </p:nvCxnSpPr>
        <p:spPr bwMode="auto">
          <a:xfrm flipH="1" flipV="1">
            <a:off x="1146897" y="3728528"/>
            <a:ext cx="293735" cy="679895"/>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9294805D-0191-2433-4A2A-0D4C8ED9941E}"/>
              </a:ext>
            </a:extLst>
          </p:cNvPr>
          <p:cNvCxnSpPr>
            <a:cxnSpLocks/>
          </p:cNvCxnSpPr>
          <p:nvPr/>
        </p:nvCxnSpPr>
        <p:spPr bwMode="auto">
          <a:xfrm>
            <a:off x="6557057" y="2143346"/>
            <a:ext cx="651597" cy="465708"/>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AF0C8762-9E27-62CD-2EBB-D14438890FBF}"/>
              </a:ext>
            </a:extLst>
          </p:cNvPr>
          <p:cNvSpPr/>
          <p:nvPr/>
        </p:nvSpPr>
        <p:spPr>
          <a:xfrm rot="16200000">
            <a:off x="2097405" y="1804700"/>
            <a:ext cx="292100" cy="1143000"/>
          </a:xfrm>
          <a:prstGeom prst="roundRect">
            <a:avLst>
              <a:gd name="adj" fmla="val 1098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9" name="Straight Arrow Connector 18">
            <a:extLst>
              <a:ext uri="{FF2B5EF4-FFF2-40B4-BE49-F238E27FC236}">
                <a16:creationId xmlns:a16="http://schemas.microsoft.com/office/drawing/2014/main" id="{439A7D66-7BB4-1648-56C5-28521395749A}"/>
              </a:ext>
            </a:extLst>
          </p:cNvPr>
          <p:cNvCxnSpPr>
            <a:cxnSpLocks/>
          </p:cNvCxnSpPr>
          <p:nvPr/>
        </p:nvCxnSpPr>
        <p:spPr bwMode="auto">
          <a:xfrm flipH="1">
            <a:off x="2793431" y="1905682"/>
            <a:ext cx="614546" cy="357521"/>
          </a:xfrm>
          <a:prstGeom prst="straightConnector1">
            <a:avLst/>
          </a:prstGeom>
          <a:ln w="57150">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426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FEDBC2-33F6-D67E-A40C-BEEBB29BE93D}"/>
              </a:ext>
            </a:extLst>
          </p:cNvPr>
          <p:cNvPicPr>
            <a:picLocks noChangeAspect="1"/>
          </p:cNvPicPr>
          <p:nvPr/>
        </p:nvPicPr>
        <p:blipFill>
          <a:blip r:embed="rId3"/>
          <a:stretch>
            <a:fillRect/>
          </a:stretch>
        </p:blipFill>
        <p:spPr>
          <a:xfrm>
            <a:off x="0" y="1006366"/>
            <a:ext cx="9144000" cy="3233795"/>
          </a:xfrm>
          <a:prstGeom prst="rect">
            <a:avLst/>
          </a:prstGeom>
        </p:spPr>
      </p:pic>
      <p:sp>
        <p:nvSpPr>
          <p:cNvPr id="6" name="Title 5"/>
          <p:cNvSpPr>
            <a:spLocks noGrp="1"/>
          </p:cNvSpPr>
          <p:nvPr>
            <p:ph type="title"/>
          </p:nvPr>
        </p:nvSpPr>
        <p:spPr/>
        <p:txBody>
          <a:bodyPr wrap="square" anchor="t">
            <a:normAutofit/>
          </a:bodyPr>
          <a:lstStyle/>
          <a:p>
            <a:r>
              <a:rPr lang="en-US" dirty="0"/>
              <a:t>Community At A Glance</a:t>
            </a:r>
          </a:p>
        </p:txBody>
      </p:sp>
      <p:sp>
        <p:nvSpPr>
          <p:cNvPr id="11" name="Slide Number Placeholder 2">
            <a:extLst>
              <a:ext uri="{FF2B5EF4-FFF2-40B4-BE49-F238E27FC236}">
                <a16:creationId xmlns:a16="http://schemas.microsoft.com/office/drawing/2014/main" id="{493AFAB1-5FE8-4AC5-BAF1-816EE7B4EE87}"/>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16</a:t>
            </a:fld>
            <a:endParaRPr lang="en-US"/>
          </a:p>
        </p:txBody>
      </p:sp>
      <p:sp>
        <p:nvSpPr>
          <p:cNvPr id="7" name="Rounded Rectangle 10">
            <a:extLst>
              <a:ext uri="{FF2B5EF4-FFF2-40B4-BE49-F238E27FC236}">
                <a16:creationId xmlns:a16="http://schemas.microsoft.com/office/drawing/2014/main" id="{973F65D3-F12B-4DD7-8C14-2242A9C117DB}"/>
              </a:ext>
            </a:extLst>
          </p:cNvPr>
          <p:cNvSpPr/>
          <p:nvPr/>
        </p:nvSpPr>
        <p:spPr bwMode="auto">
          <a:xfrm flipV="1">
            <a:off x="97578" y="2092584"/>
            <a:ext cx="994622" cy="1450716"/>
          </a:xfrm>
          <a:prstGeom prst="roundRect">
            <a:avLst/>
          </a:prstGeom>
          <a:noFill/>
          <a:ln w="3810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
        <p:nvSpPr>
          <p:cNvPr id="8" name="Rounded Rectangle 10">
            <a:extLst>
              <a:ext uri="{FF2B5EF4-FFF2-40B4-BE49-F238E27FC236}">
                <a16:creationId xmlns:a16="http://schemas.microsoft.com/office/drawing/2014/main" id="{2B39546E-CE33-4ECB-9D58-AC7A98E0DA59}"/>
              </a:ext>
            </a:extLst>
          </p:cNvPr>
          <p:cNvSpPr/>
          <p:nvPr/>
        </p:nvSpPr>
        <p:spPr bwMode="auto">
          <a:xfrm rot="16200000" flipV="1">
            <a:off x="8011526" y="926878"/>
            <a:ext cx="226552" cy="695372"/>
          </a:xfrm>
          <a:prstGeom prst="roundRect">
            <a:avLst/>
          </a:prstGeom>
          <a:noFill/>
          <a:ln w="3810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cxnSp>
        <p:nvCxnSpPr>
          <p:cNvPr id="14" name="Straight Arrow Connector 13">
            <a:extLst>
              <a:ext uri="{FF2B5EF4-FFF2-40B4-BE49-F238E27FC236}">
                <a16:creationId xmlns:a16="http://schemas.microsoft.com/office/drawing/2014/main" id="{5F6EBDC3-6FE9-4485-BA82-2B31F5565C89}"/>
              </a:ext>
            </a:extLst>
          </p:cNvPr>
          <p:cNvCxnSpPr>
            <a:cxnSpLocks/>
          </p:cNvCxnSpPr>
          <p:nvPr/>
        </p:nvCxnSpPr>
        <p:spPr bwMode="auto">
          <a:xfrm flipH="1" flipV="1">
            <a:off x="8472487" y="1655892"/>
            <a:ext cx="427673" cy="92313"/>
          </a:xfrm>
          <a:prstGeom prst="straightConnector1">
            <a:avLst/>
          </a:prstGeom>
          <a:ln w="38100">
            <a:headEnd type="none" w="med" len="med"/>
            <a:tailEnd type="triangle"/>
          </a:ln>
          <a:effectLst>
            <a:outerShdw blurRad="63500" sx="102000" sy="102000" algn="c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5C64556-BABC-4DFC-B5C9-8EA29E11C4B2}"/>
              </a:ext>
            </a:extLst>
          </p:cNvPr>
          <p:cNvCxnSpPr>
            <a:cxnSpLocks/>
          </p:cNvCxnSpPr>
          <p:nvPr/>
        </p:nvCxnSpPr>
        <p:spPr bwMode="auto">
          <a:xfrm>
            <a:off x="7012982" y="1161288"/>
            <a:ext cx="764134" cy="70753"/>
          </a:xfrm>
          <a:prstGeom prst="straightConnector1">
            <a:avLst/>
          </a:prstGeom>
          <a:ln w="38100">
            <a:headEnd type="none" w="med" len="med"/>
            <a:tailEnd type="triangle"/>
          </a:ln>
          <a:effectLst>
            <a:outerShdw blurRad="63500" sx="102000" sy="102000" algn="c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5" name="Rounded Rectangle 10">
            <a:extLst>
              <a:ext uri="{FF2B5EF4-FFF2-40B4-BE49-F238E27FC236}">
                <a16:creationId xmlns:a16="http://schemas.microsoft.com/office/drawing/2014/main" id="{59900A1E-D841-2356-2A44-6800D6B08A96}"/>
              </a:ext>
            </a:extLst>
          </p:cNvPr>
          <p:cNvSpPr/>
          <p:nvPr/>
        </p:nvSpPr>
        <p:spPr bwMode="auto">
          <a:xfrm rot="16200000" flipV="1">
            <a:off x="4621887" y="-2102395"/>
            <a:ext cx="320913" cy="7380287"/>
          </a:xfrm>
          <a:prstGeom prst="roundRect">
            <a:avLst/>
          </a:prstGeom>
          <a:noFill/>
          <a:ln w="3810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pic>
        <p:nvPicPr>
          <p:cNvPr id="13" name="Picture 12">
            <a:extLst>
              <a:ext uri="{FF2B5EF4-FFF2-40B4-BE49-F238E27FC236}">
                <a16:creationId xmlns:a16="http://schemas.microsoft.com/office/drawing/2014/main" id="{9FA70DB7-3292-7023-6D0F-18C9CB3AEF6B}"/>
              </a:ext>
            </a:extLst>
          </p:cNvPr>
          <p:cNvPicPr>
            <a:picLocks noChangeAspect="1"/>
          </p:cNvPicPr>
          <p:nvPr/>
        </p:nvPicPr>
        <p:blipFill>
          <a:blip r:embed="rId4"/>
          <a:stretch>
            <a:fillRect/>
          </a:stretch>
        </p:blipFill>
        <p:spPr>
          <a:xfrm>
            <a:off x="5970170" y="3973138"/>
            <a:ext cx="2309060" cy="2491956"/>
          </a:xfrm>
          <a:prstGeom prst="rect">
            <a:avLst/>
          </a:prstGeom>
          <a:ln>
            <a:solidFill>
              <a:schemeClr val="tx2"/>
            </a:solidFill>
          </a:ln>
          <a:effectLst>
            <a:outerShdw blurRad="50800" dist="38100" dir="8100000" algn="tr" rotWithShape="0">
              <a:prstClr val="black">
                <a:alpha val="40000"/>
              </a:prstClr>
            </a:outerShdw>
          </a:effectLst>
        </p:spPr>
      </p:pic>
      <p:sp>
        <p:nvSpPr>
          <p:cNvPr id="16" name="Rounded Rectangle 10">
            <a:extLst>
              <a:ext uri="{FF2B5EF4-FFF2-40B4-BE49-F238E27FC236}">
                <a16:creationId xmlns:a16="http://schemas.microsoft.com/office/drawing/2014/main" id="{8D6F873F-EEDD-09A2-3D5A-EBBC3237EDE3}"/>
              </a:ext>
            </a:extLst>
          </p:cNvPr>
          <p:cNvSpPr/>
          <p:nvPr/>
        </p:nvSpPr>
        <p:spPr bwMode="auto">
          <a:xfrm rot="16200000" flipV="1">
            <a:off x="7198721" y="4469391"/>
            <a:ext cx="423805" cy="1737212"/>
          </a:xfrm>
          <a:prstGeom prst="roundRect">
            <a:avLst/>
          </a:prstGeom>
          <a:noFill/>
          <a:ln w="3810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cxnSp>
        <p:nvCxnSpPr>
          <p:cNvPr id="17" name="Straight Arrow Connector 16">
            <a:extLst>
              <a:ext uri="{FF2B5EF4-FFF2-40B4-BE49-F238E27FC236}">
                <a16:creationId xmlns:a16="http://schemas.microsoft.com/office/drawing/2014/main" id="{F2163026-0C74-6155-44B1-F093B3E7427E}"/>
              </a:ext>
            </a:extLst>
          </p:cNvPr>
          <p:cNvCxnSpPr>
            <a:cxnSpLocks/>
          </p:cNvCxnSpPr>
          <p:nvPr/>
        </p:nvCxnSpPr>
        <p:spPr bwMode="auto">
          <a:xfrm flipH="1">
            <a:off x="7671147" y="4926487"/>
            <a:ext cx="1015652" cy="411510"/>
          </a:xfrm>
          <a:prstGeom prst="straightConnector1">
            <a:avLst/>
          </a:prstGeom>
          <a:ln w="38100">
            <a:headEnd type="none" w="med" len="med"/>
            <a:tailEnd type="triangle"/>
          </a:ln>
          <a:effectLst>
            <a:outerShdw blurRad="63500" sx="102000" sy="102000" algn="c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20" name="Picture 19">
            <a:extLst>
              <a:ext uri="{FF2B5EF4-FFF2-40B4-BE49-F238E27FC236}">
                <a16:creationId xmlns:a16="http://schemas.microsoft.com/office/drawing/2014/main" id="{111B1604-64CB-F603-AED4-E37AD4AB6CC4}"/>
              </a:ext>
            </a:extLst>
          </p:cNvPr>
          <p:cNvPicPr>
            <a:picLocks noChangeAspect="1"/>
          </p:cNvPicPr>
          <p:nvPr/>
        </p:nvPicPr>
        <p:blipFill rotWithShape="1">
          <a:blip r:embed="rId5"/>
          <a:srcRect r="69291"/>
          <a:stretch/>
        </p:blipFill>
        <p:spPr>
          <a:xfrm>
            <a:off x="3587458" y="4349109"/>
            <a:ext cx="2668635" cy="2331593"/>
          </a:xfrm>
          <a:prstGeom prst="rect">
            <a:avLst/>
          </a:prstGeom>
          <a:ln>
            <a:solidFill>
              <a:schemeClr val="tx2"/>
            </a:solidFill>
          </a:ln>
          <a:effectLst>
            <a:outerShdw blurRad="50800" dist="38100" dir="8100000" algn="tr" rotWithShape="0">
              <a:prstClr val="black">
                <a:alpha val="40000"/>
              </a:prstClr>
            </a:outerShdw>
          </a:effectLst>
        </p:spPr>
      </p:pic>
      <p:sp>
        <p:nvSpPr>
          <p:cNvPr id="21" name="Rounded Rectangle 10">
            <a:extLst>
              <a:ext uri="{FF2B5EF4-FFF2-40B4-BE49-F238E27FC236}">
                <a16:creationId xmlns:a16="http://schemas.microsoft.com/office/drawing/2014/main" id="{2CB0FD1A-1F18-393D-C764-F263F6F59BD5}"/>
              </a:ext>
            </a:extLst>
          </p:cNvPr>
          <p:cNvSpPr/>
          <p:nvPr/>
        </p:nvSpPr>
        <p:spPr bwMode="auto">
          <a:xfrm flipV="1">
            <a:off x="4567978" y="4673831"/>
            <a:ext cx="1566469" cy="1691854"/>
          </a:xfrm>
          <a:prstGeom prst="roundRect">
            <a:avLst/>
          </a:prstGeom>
          <a:noFill/>
          <a:ln w="3810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338856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161C-9832-4AC3-859D-985262718129}"/>
              </a:ext>
            </a:extLst>
          </p:cNvPr>
          <p:cNvSpPr>
            <a:spLocks noGrp="1"/>
          </p:cNvSpPr>
          <p:nvPr>
            <p:ph type="title"/>
          </p:nvPr>
        </p:nvSpPr>
        <p:spPr>
          <a:xfrm>
            <a:off x="105727" y="207635"/>
            <a:ext cx="8469561" cy="896336"/>
          </a:xfrm>
        </p:spPr>
        <p:txBody>
          <a:bodyPr/>
          <a:lstStyle/>
          <a:p>
            <a:r>
              <a:rPr lang="en-US" sz="2300" dirty="0"/>
              <a:t>News feed</a:t>
            </a:r>
          </a:p>
        </p:txBody>
      </p:sp>
      <p:pic>
        <p:nvPicPr>
          <p:cNvPr id="4" name="Picture 3">
            <a:extLst>
              <a:ext uri="{FF2B5EF4-FFF2-40B4-BE49-F238E27FC236}">
                <a16:creationId xmlns:a16="http://schemas.microsoft.com/office/drawing/2014/main" id="{F04B0841-03B1-6951-2D0F-FBE8513F4C84}"/>
              </a:ext>
            </a:extLst>
          </p:cNvPr>
          <p:cNvPicPr>
            <a:picLocks noChangeAspect="1"/>
          </p:cNvPicPr>
          <p:nvPr/>
        </p:nvPicPr>
        <p:blipFill>
          <a:blip r:embed="rId3"/>
          <a:stretch>
            <a:fillRect/>
          </a:stretch>
        </p:blipFill>
        <p:spPr>
          <a:xfrm>
            <a:off x="0" y="1366082"/>
            <a:ext cx="9154290" cy="4130477"/>
          </a:xfrm>
          <a:prstGeom prst="rect">
            <a:avLst/>
          </a:prstGeom>
        </p:spPr>
      </p:pic>
    </p:spTree>
    <p:extLst>
      <p:ext uri="{BB962C8B-B14F-4D97-AF65-F5344CB8AC3E}">
        <p14:creationId xmlns:p14="http://schemas.microsoft.com/office/powerpoint/2010/main" val="3443729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D4348-664A-24D0-BC60-D91EBA66A628}"/>
              </a:ext>
            </a:extLst>
          </p:cNvPr>
          <p:cNvPicPr>
            <a:picLocks noChangeAspect="1"/>
          </p:cNvPicPr>
          <p:nvPr/>
        </p:nvPicPr>
        <p:blipFill>
          <a:blip r:embed="rId3"/>
          <a:stretch>
            <a:fillRect/>
          </a:stretch>
        </p:blipFill>
        <p:spPr>
          <a:xfrm>
            <a:off x="245111" y="1284767"/>
            <a:ext cx="8499157" cy="3834877"/>
          </a:xfrm>
          <a:prstGeom prst="rect">
            <a:avLst/>
          </a:prstGeom>
        </p:spPr>
      </p:pic>
      <p:sp>
        <p:nvSpPr>
          <p:cNvPr id="2" name="Title 1">
            <a:extLst>
              <a:ext uri="{FF2B5EF4-FFF2-40B4-BE49-F238E27FC236}">
                <a16:creationId xmlns:a16="http://schemas.microsoft.com/office/drawing/2014/main" id="{808E4577-9E0F-478A-B655-8A0F4B6C4708}"/>
              </a:ext>
            </a:extLst>
          </p:cNvPr>
          <p:cNvSpPr>
            <a:spLocks noGrp="1"/>
          </p:cNvSpPr>
          <p:nvPr>
            <p:ph type="title"/>
          </p:nvPr>
        </p:nvSpPr>
        <p:spPr>
          <a:xfrm>
            <a:off x="161345" y="161345"/>
            <a:ext cx="8012499" cy="581605"/>
          </a:xfrm>
        </p:spPr>
        <p:txBody>
          <a:bodyPr/>
          <a:lstStyle/>
          <a:p>
            <a:r>
              <a:rPr lang="en-US" dirty="0"/>
              <a:t>Dissecting Your News Feed</a:t>
            </a:r>
          </a:p>
        </p:txBody>
      </p:sp>
      <p:sp>
        <p:nvSpPr>
          <p:cNvPr id="4" name="Slide Number Placeholder 3">
            <a:extLst>
              <a:ext uri="{FF2B5EF4-FFF2-40B4-BE49-F238E27FC236}">
                <a16:creationId xmlns:a16="http://schemas.microsoft.com/office/drawing/2014/main" id="{3A57FDE7-2D3A-430D-A5ED-07EC216DAA4E}"/>
              </a:ext>
            </a:extLst>
          </p:cNvPr>
          <p:cNvSpPr>
            <a:spLocks noGrp="1"/>
          </p:cNvSpPr>
          <p:nvPr>
            <p:ph type="sldNum" sz="quarter" idx="10"/>
          </p:nvPr>
        </p:nvSpPr>
        <p:spPr>
          <a:xfrm>
            <a:off x="350838" y="7077710"/>
            <a:ext cx="409575" cy="217488"/>
          </a:xfrm>
        </p:spPr>
        <p:txBody>
          <a:bodyPr/>
          <a:lstStyle/>
          <a:p>
            <a:pPr>
              <a:defRPr/>
            </a:pPr>
            <a:fld id="{DD7D3D9F-483B-4D2E-9546-1BB0A0DE023F}" type="slidenum">
              <a:rPr lang="en-US" smtClean="0"/>
              <a:pPr>
                <a:defRPr/>
              </a:pPr>
              <a:t>18</a:t>
            </a:fld>
            <a:endParaRPr lang="en-US" dirty="0"/>
          </a:p>
        </p:txBody>
      </p:sp>
      <p:sp>
        <p:nvSpPr>
          <p:cNvPr id="7" name="Rectangle: Rounded Corners 6">
            <a:extLst>
              <a:ext uri="{FF2B5EF4-FFF2-40B4-BE49-F238E27FC236}">
                <a16:creationId xmlns:a16="http://schemas.microsoft.com/office/drawing/2014/main" id="{B16ABAC2-44F8-4FE5-A085-B53BA732F58A}"/>
              </a:ext>
            </a:extLst>
          </p:cNvPr>
          <p:cNvSpPr/>
          <p:nvPr/>
        </p:nvSpPr>
        <p:spPr>
          <a:xfrm rot="16200000">
            <a:off x="2167065" y="1025142"/>
            <a:ext cx="258298" cy="1097171"/>
          </a:xfrm>
          <a:prstGeom prst="roundRect">
            <a:avLst>
              <a:gd name="adj" fmla="val 12361"/>
            </a:avLst>
          </a:prstGeom>
          <a:noFill/>
          <a:ln w="381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Rounded Corners 7">
            <a:extLst>
              <a:ext uri="{FF2B5EF4-FFF2-40B4-BE49-F238E27FC236}">
                <a16:creationId xmlns:a16="http://schemas.microsoft.com/office/drawing/2014/main" id="{59FF4E29-2C9A-4636-BFFF-1E4066AB7A40}"/>
              </a:ext>
            </a:extLst>
          </p:cNvPr>
          <p:cNvSpPr/>
          <p:nvPr/>
        </p:nvSpPr>
        <p:spPr>
          <a:xfrm rot="16200000">
            <a:off x="2366901" y="1706501"/>
            <a:ext cx="182053" cy="2379026"/>
          </a:xfrm>
          <a:prstGeom prst="roundRect">
            <a:avLst>
              <a:gd name="adj" fmla="val 1236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Rectangle: Rounded Corners 14">
            <a:extLst>
              <a:ext uri="{FF2B5EF4-FFF2-40B4-BE49-F238E27FC236}">
                <a16:creationId xmlns:a16="http://schemas.microsoft.com/office/drawing/2014/main" id="{8200AA0D-B395-4CA6-9B6F-797B5643DD5B}"/>
              </a:ext>
            </a:extLst>
          </p:cNvPr>
          <p:cNvSpPr/>
          <p:nvPr/>
        </p:nvSpPr>
        <p:spPr>
          <a:xfrm rot="16200000">
            <a:off x="1592972" y="1316250"/>
            <a:ext cx="258299" cy="1513838"/>
          </a:xfrm>
          <a:prstGeom prst="roundRect">
            <a:avLst>
              <a:gd name="adj" fmla="val 12361"/>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6" name="Picture 5">
            <a:extLst>
              <a:ext uri="{FF2B5EF4-FFF2-40B4-BE49-F238E27FC236}">
                <a16:creationId xmlns:a16="http://schemas.microsoft.com/office/drawing/2014/main" id="{3D67A3B9-56B9-AAD1-C300-831451520E09}"/>
              </a:ext>
            </a:extLst>
          </p:cNvPr>
          <p:cNvPicPr>
            <a:picLocks noChangeAspect="1"/>
          </p:cNvPicPr>
          <p:nvPr/>
        </p:nvPicPr>
        <p:blipFill>
          <a:blip r:embed="rId4"/>
          <a:stretch>
            <a:fillRect/>
          </a:stretch>
        </p:blipFill>
        <p:spPr>
          <a:xfrm>
            <a:off x="5317346" y="1836440"/>
            <a:ext cx="3684608" cy="2473229"/>
          </a:xfrm>
          <a:prstGeom prst="rect">
            <a:avLst/>
          </a:prstGeom>
          <a:ln>
            <a:solidFill>
              <a:schemeClr val="tx2"/>
            </a:solidFill>
          </a:ln>
          <a:effectLst>
            <a:outerShdw blurRad="50800" dist="38100" dir="10800000" algn="r" rotWithShape="0">
              <a:prstClr val="black">
                <a:alpha val="40000"/>
              </a:prstClr>
            </a:outerShdw>
          </a:effectLst>
        </p:spPr>
      </p:pic>
      <p:sp>
        <p:nvSpPr>
          <p:cNvPr id="20" name="Rectangle: Rounded Corners 19">
            <a:extLst>
              <a:ext uri="{FF2B5EF4-FFF2-40B4-BE49-F238E27FC236}">
                <a16:creationId xmlns:a16="http://schemas.microsoft.com/office/drawing/2014/main" id="{E83EA8B9-6B6B-42A7-BB75-911A3E9F0EC6}"/>
              </a:ext>
            </a:extLst>
          </p:cNvPr>
          <p:cNvSpPr/>
          <p:nvPr/>
        </p:nvSpPr>
        <p:spPr>
          <a:xfrm rot="16200000">
            <a:off x="6740338" y="2102565"/>
            <a:ext cx="1913122" cy="2422303"/>
          </a:xfrm>
          <a:prstGeom prst="roundRect">
            <a:avLst>
              <a:gd name="adj" fmla="val 12618"/>
            </a:avLst>
          </a:prstGeom>
          <a:noFill/>
          <a:ln w="381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7" name="Straight Arrow Connector 16">
            <a:extLst>
              <a:ext uri="{FF2B5EF4-FFF2-40B4-BE49-F238E27FC236}">
                <a16:creationId xmlns:a16="http://schemas.microsoft.com/office/drawing/2014/main" id="{D0C7E977-6E7D-46A6-A147-9D38B98A199B}"/>
              </a:ext>
            </a:extLst>
          </p:cNvPr>
          <p:cNvCxnSpPr>
            <a:cxnSpLocks/>
          </p:cNvCxnSpPr>
          <p:nvPr/>
        </p:nvCxnSpPr>
        <p:spPr bwMode="auto">
          <a:xfrm>
            <a:off x="6034656" y="3599841"/>
            <a:ext cx="714375" cy="1"/>
          </a:xfrm>
          <a:prstGeom prst="straightConnector1">
            <a:avLst/>
          </a:prstGeom>
          <a:ln w="57150">
            <a:headEnd type="none" w="med" len="med"/>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0352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D2C4A09C-44F1-47C0-B26D-1E3CCAB1869F}"/>
              </a:ext>
            </a:extLst>
          </p:cNvPr>
          <p:cNvPicPr>
            <a:picLocks noChangeAspect="1"/>
          </p:cNvPicPr>
          <p:nvPr/>
        </p:nvPicPr>
        <p:blipFill rotWithShape="1">
          <a:blip r:embed="rId3"/>
          <a:srcRect t="80556"/>
          <a:stretch/>
        </p:blipFill>
        <p:spPr>
          <a:xfrm>
            <a:off x="3098113" y="5106772"/>
            <a:ext cx="2569300" cy="8881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1" name="Rectangle: Rounded Corners 20">
            <a:extLst>
              <a:ext uri="{FF2B5EF4-FFF2-40B4-BE49-F238E27FC236}">
                <a16:creationId xmlns:a16="http://schemas.microsoft.com/office/drawing/2014/main" id="{38238802-29A0-4F36-8214-F39A4E298F2A}"/>
              </a:ext>
            </a:extLst>
          </p:cNvPr>
          <p:cNvSpPr/>
          <p:nvPr/>
        </p:nvSpPr>
        <p:spPr>
          <a:xfrm>
            <a:off x="3650149" y="5240849"/>
            <a:ext cx="963568" cy="336382"/>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Title 5"/>
          <p:cNvSpPr>
            <a:spLocks noGrp="1"/>
          </p:cNvSpPr>
          <p:nvPr>
            <p:ph type="title"/>
          </p:nvPr>
        </p:nvSpPr>
        <p:spPr>
          <a:xfrm>
            <a:off x="350838" y="110553"/>
            <a:ext cx="7735887" cy="565785"/>
          </a:xfrm>
        </p:spPr>
        <p:txBody>
          <a:bodyPr wrap="square" anchor="t">
            <a:normAutofit/>
          </a:bodyPr>
          <a:lstStyle/>
          <a:p>
            <a:r>
              <a:rPr lang="en-US" dirty="0"/>
              <a:t>Start New conversations</a:t>
            </a:r>
          </a:p>
        </p:txBody>
      </p:sp>
      <p:sp>
        <p:nvSpPr>
          <p:cNvPr id="11" name="Slide Number Placeholder 2">
            <a:extLst>
              <a:ext uri="{FF2B5EF4-FFF2-40B4-BE49-F238E27FC236}">
                <a16:creationId xmlns:a16="http://schemas.microsoft.com/office/drawing/2014/main" id="{493AFAB1-5FE8-4AC5-BAF1-816EE7B4EE87}"/>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19</a:t>
            </a:fld>
            <a:endParaRPr lang="en-US"/>
          </a:p>
        </p:txBody>
      </p:sp>
      <p:pic>
        <p:nvPicPr>
          <p:cNvPr id="15" name="Picture 14" descr="A screenshot of a cell phone&#10;&#10;Description automatically generated">
            <a:extLst>
              <a:ext uri="{FF2B5EF4-FFF2-40B4-BE49-F238E27FC236}">
                <a16:creationId xmlns:a16="http://schemas.microsoft.com/office/drawing/2014/main" id="{98EAE027-B8FD-4B22-B0AD-1CD9382FEE86}"/>
              </a:ext>
            </a:extLst>
          </p:cNvPr>
          <p:cNvPicPr>
            <a:picLocks noChangeAspect="1"/>
          </p:cNvPicPr>
          <p:nvPr/>
        </p:nvPicPr>
        <p:blipFill>
          <a:blip r:embed="rId4"/>
          <a:stretch>
            <a:fillRect/>
          </a:stretch>
        </p:blipFill>
        <p:spPr>
          <a:xfrm>
            <a:off x="6178071" y="1404678"/>
            <a:ext cx="2775860" cy="49348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Text Box 2">
            <a:extLst>
              <a:ext uri="{FF2B5EF4-FFF2-40B4-BE49-F238E27FC236}">
                <a16:creationId xmlns:a16="http://schemas.microsoft.com/office/drawing/2014/main" id="{AB3A93ED-801D-4D0C-ACF4-FACC56FFC85D}"/>
              </a:ext>
            </a:extLst>
          </p:cNvPr>
          <p:cNvSpPr txBox="1">
            <a:spLocks noChangeArrowheads="1"/>
          </p:cNvSpPr>
          <p:nvPr/>
        </p:nvSpPr>
        <p:spPr bwMode="auto">
          <a:xfrm>
            <a:off x="3768029" y="5283806"/>
            <a:ext cx="800988" cy="268993"/>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eaLnBrk="0" fontAlgn="base" hangingPunct="0">
              <a:lnSpc>
                <a:spcPct val="105000"/>
              </a:lnSpc>
              <a:spcBef>
                <a:spcPts val="0"/>
              </a:spcBef>
              <a:spcAft>
                <a:spcPts val="800"/>
              </a:spcAft>
            </a:pPr>
            <a:r>
              <a:rPr lang="en-US" sz="1200" kern="1200" dirty="0">
                <a:solidFill>
                  <a:srgbClr val="000000"/>
                </a:solidFill>
                <a:effectLst/>
                <a:latin typeface="Verdana" panose="020B0604030504040204" pitchFamily="34" charset="0"/>
                <a:ea typeface="Verdana" panose="020B0604030504040204" pitchFamily="34" charset="0"/>
                <a:cs typeface="MS PGothic" panose="020B0600070205080204" pitchFamily="34" charset="-128"/>
              </a:rPr>
              <a:t>Compose</a:t>
            </a:r>
            <a:endParaRPr lang="en-US" sz="1200" dirty="0">
              <a:effectLst/>
              <a:latin typeface="Times New Roman" panose="02020603050405020304" pitchFamily="18" charset="0"/>
              <a:ea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1677747E-C161-497C-8275-71D6747CBED2}"/>
              </a:ext>
            </a:extLst>
          </p:cNvPr>
          <p:cNvCxnSpPr>
            <a:cxnSpLocks/>
          </p:cNvCxnSpPr>
          <p:nvPr/>
        </p:nvCxnSpPr>
        <p:spPr>
          <a:xfrm>
            <a:off x="4679181" y="5409040"/>
            <a:ext cx="46137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7A90E5-1DE5-4371-B569-CEC8F6F67DEB}"/>
              </a:ext>
            </a:extLst>
          </p:cNvPr>
          <p:cNvCxnSpPr>
            <a:cxnSpLocks/>
          </p:cNvCxnSpPr>
          <p:nvPr/>
        </p:nvCxnSpPr>
        <p:spPr>
          <a:xfrm flipV="1">
            <a:off x="5667413" y="4474351"/>
            <a:ext cx="1898588" cy="766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060DDFB-DCFB-1377-E6FD-8E86DD1548E5}"/>
              </a:ext>
            </a:extLst>
          </p:cNvPr>
          <p:cNvPicPr>
            <a:picLocks noChangeAspect="1"/>
          </p:cNvPicPr>
          <p:nvPr/>
        </p:nvPicPr>
        <p:blipFill>
          <a:blip r:embed="rId5"/>
          <a:stretch>
            <a:fillRect/>
          </a:stretch>
        </p:blipFill>
        <p:spPr>
          <a:xfrm>
            <a:off x="1211458" y="1560900"/>
            <a:ext cx="4121058" cy="2661310"/>
          </a:xfrm>
          <a:prstGeom prst="rect">
            <a:avLst/>
          </a:prstGeom>
        </p:spPr>
      </p:pic>
      <p:sp>
        <p:nvSpPr>
          <p:cNvPr id="8" name="Rectangle: Rounded Corners 7">
            <a:extLst>
              <a:ext uri="{FF2B5EF4-FFF2-40B4-BE49-F238E27FC236}">
                <a16:creationId xmlns:a16="http://schemas.microsoft.com/office/drawing/2014/main" id="{1A6F9712-F09C-4AC3-93F9-AFB724BB5E77}"/>
              </a:ext>
            </a:extLst>
          </p:cNvPr>
          <p:cNvSpPr/>
          <p:nvPr/>
        </p:nvSpPr>
        <p:spPr>
          <a:xfrm rot="16200000">
            <a:off x="1693845" y="813495"/>
            <a:ext cx="680902" cy="1863268"/>
          </a:xfrm>
          <a:prstGeom prst="roundRect">
            <a:avLst>
              <a:gd name="adj" fmla="val 12361"/>
            </a:avLst>
          </a:prstGeom>
          <a:noFill/>
          <a:ln w="381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83275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6BA1-9623-448E-A34B-5BCDF13038B3}"/>
              </a:ext>
            </a:extLst>
          </p:cNvPr>
          <p:cNvSpPr>
            <a:spLocks noGrp="1"/>
          </p:cNvSpPr>
          <p:nvPr>
            <p:ph type="title"/>
          </p:nvPr>
        </p:nvSpPr>
        <p:spPr>
          <a:xfrm>
            <a:off x="252169" y="325119"/>
            <a:ext cx="8374062" cy="633413"/>
          </a:xfrm>
        </p:spPr>
        <p:txBody>
          <a:bodyPr/>
          <a:lstStyle/>
          <a:p>
            <a:r>
              <a:rPr lang="en-US" dirty="0"/>
              <a:t>While we’re waiting</a:t>
            </a:r>
          </a:p>
        </p:txBody>
      </p:sp>
      <p:sp>
        <p:nvSpPr>
          <p:cNvPr id="3" name="Content Placeholder 2">
            <a:extLst>
              <a:ext uri="{FF2B5EF4-FFF2-40B4-BE49-F238E27FC236}">
                <a16:creationId xmlns:a16="http://schemas.microsoft.com/office/drawing/2014/main" id="{89918FA5-C1CE-46C2-89B2-84176D6D2197}"/>
              </a:ext>
            </a:extLst>
          </p:cNvPr>
          <p:cNvSpPr>
            <a:spLocks noGrp="1"/>
          </p:cNvSpPr>
          <p:nvPr>
            <p:ph sz="half" idx="1"/>
          </p:nvPr>
        </p:nvSpPr>
        <p:spPr>
          <a:xfrm>
            <a:off x="412172" y="1889484"/>
            <a:ext cx="6690246" cy="3281363"/>
          </a:xfrm>
        </p:spPr>
        <p:txBody>
          <a:bodyPr/>
          <a:lstStyle/>
          <a:p>
            <a:r>
              <a:rPr lang="en-US" dirty="0"/>
              <a:t>Share in the chat:</a:t>
            </a:r>
          </a:p>
          <a:p>
            <a:pPr marL="342900" indent="-342900">
              <a:buFont typeface="Arial" panose="020B0604020202020204" pitchFamily="34" charset="0"/>
              <a:buChar char="•"/>
            </a:pPr>
            <a:r>
              <a:rPr lang="en-US" dirty="0"/>
              <a:t>Your Name &amp; YMCA so we can note </a:t>
            </a:r>
            <a:r>
              <a:rPr lang="en-US"/>
              <a:t>your attendance</a:t>
            </a:r>
            <a:endParaRPr lang="en-US" dirty="0"/>
          </a:p>
          <a:p>
            <a:pPr marL="342900" indent="-342900">
              <a:buFont typeface="Arial" panose="020B0604020202020204" pitchFamily="34" charset="0"/>
              <a:buChar char="•"/>
            </a:pPr>
            <a:r>
              <a:rPr lang="en-US" dirty="0"/>
              <a:t>Something you can see beyond your computer screen</a:t>
            </a:r>
          </a:p>
        </p:txBody>
      </p:sp>
      <p:sp>
        <p:nvSpPr>
          <p:cNvPr id="5" name="Slide Number Placeholder 4">
            <a:extLst>
              <a:ext uri="{FF2B5EF4-FFF2-40B4-BE49-F238E27FC236}">
                <a16:creationId xmlns:a16="http://schemas.microsoft.com/office/drawing/2014/main" id="{B7D5C69C-1E6D-4447-9EA4-841EBBDABC07}"/>
              </a:ext>
            </a:extLst>
          </p:cNvPr>
          <p:cNvSpPr>
            <a:spLocks noGrp="1"/>
          </p:cNvSpPr>
          <p:nvPr>
            <p:ph type="sldNum" sz="quarter" idx="10"/>
          </p:nvPr>
        </p:nvSpPr>
        <p:spPr/>
        <p:txBody>
          <a:bodyPr/>
          <a:lstStyle/>
          <a:p>
            <a:pPr>
              <a:defRPr/>
            </a:pPr>
            <a:fld id="{9B2D5AC9-C07E-4D0F-9B68-74093CA5E8E6}" type="slidenum">
              <a:rPr lang="en-US" smtClean="0"/>
              <a:pPr>
                <a:defRPr/>
              </a:pPr>
              <a:t>2</a:t>
            </a:fld>
            <a:endParaRPr lang="en-US" dirty="0"/>
          </a:p>
        </p:txBody>
      </p:sp>
      <p:sp>
        <p:nvSpPr>
          <p:cNvPr id="6" name="Rectangle: Rounded Corners 5">
            <a:extLst>
              <a:ext uri="{FF2B5EF4-FFF2-40B4-BE49-F238E27FC236}">
                <a16:creationId xmlns:a16="http://schemas.microsoft.com/office/drawing/2014/main" id="{E8CE5DD8-6DA7-482D-96EC-BC17E6EB7004}"/>
              </a:ext>
            </a:extLst>
          </p:cNvPr>
          <p:cNvSpPr/>
          <p:nvPr/>
        </p:nvSpPr>
        <p:spPr bwMode="auto">
          <a:xfrm>
            <a:off x="782741" y="5261462"/>
            <a:ext cx="7367827" cy="633413"/>
          </a:xfrm>
          <a:prstGeom prst="roundRect">
            <a:avLst/>
          </a:prstGeom>
          <a:solidFill>
            <a:srgbClr val="C6168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r>
              <a:rPr lang="en-US" sz="1350" dirty="0">
                <a:solidFill>
                  <a:schemeClr val="bg1"/>
                </a:solidFill>
                <a:latin typeface="Verdana" pitchFamily="64" charset="0"/>
                <a:ea typeface="ＭＳ Ｐゴシック" pitchFamily="64" charset="-128"/>
                <a:cs typeface="ＭＳ Ｐゴシック" pitchFamily="64" charset="-128"/>
              </a:rPr>
              <a:t>This session will begin three minutes after official start time to allow </a:t>
            </a:r>
          </a:p>
          <a:p>
            <a:pPr algn="ctr" defTabSz="685800"/>
            <a:r>
              <a:rPr lang="en-US" sz="1350" dirty="0">
                <a:solidFill>
                  <a:schemeClr val="bg1"/>
                </a:solidFill>
                <a:latin typeface="Verdana" pitchFamily="64" charset="0"/>
                <a:ea typeface="ＭＳ Ｐゴシック" pitchFamily="64" charset="-128"/>
                <a:cs typeface="ＭＳ Ｐゴシック" pitchFamily="64" charset="-128"/>
              </a:rPr>
              <a:t>time for participants to Log in to Zoom and sign in to Link.</a:t>
            </a:r>
          </a:p>
        </p:txBody>
      </p:sp>
      <p:pic>
        <p:nvPicPr>
          <p:cNvPr id="8" name="Graphic 7" descr="Headphones with solid fill">
            <a:extLst>
              <a:ext uri="{FF2B5EF4-FFF2-40B4-BE49-F238E27FC236}">
                <a16:creationId xmlns:a16="http://schemas.microsoft.com/office/drawing/2014/main" id="{42BBBC89-F11C-494B-BF11-08C4FBDEA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07350">
            <a:off x="7721362" y="1368686"/>
            <a:ext cx="565501" cy="565501"/>
          </a:xfrm>
          <a:prstGeom prst="rect">
            <a:avLst/>
          </a:prstGeom>
        </p:spPr>
      </p:pic>
      <p:pic>
        <p:nvPicPr>
          <p:cNvPr id="10" name="Graphic 9" descr="3d Glasses with solid fill">
            <a:extLst>
              <a:ext uri="{FF2B5EF4-FFF2-40B4-BE49-F238E27FC236}">
                <a16:creationId xmlns:a16="http://schemas.microsoft.com/office/drawing/2014/main" id="{14300AEC-D3D8-4120-B28F-4A70F30E0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8541" y="1032388"/>
            <a:ext cx="585298" cy="585298"/>
          </a:xfrm>
          <a:prstGeom prst="rect">
            <a:avLst/>
          </a:prstGeom>
        </p:spPr>
      </p:pic>
      <p:pic>
        <p:nvPicPr>
          <p:cNvPr id="12" name="Graphic 11" descr="Alterations &amp; Tailoring with solid fill">
            <a:extLst>
              <a:ext uri="{FF2B5EF4-FFF2-40B4-BE49-F238E27FC236}">
                <a16:creationId xmlns:a16="http://schemas.microsoft.com/office/drawing/2014/main" id="{C294DC42-B948-489C-B92A-B914E5D289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30901" y="4237204"/>
            <a:ext cx="529240" cy="529240"/>
          </a:xfrm>
          <a:prstGeom prst="rect">
            <a:avLst/>
          </a:prstGeom>
        </p:spPr>
      </p:pic>
      <p:pic>
        <p:nvPicPr>
          <p:cNvPr id="14" name="Graphic 13" descr="Ant with solid fill">
            <a:extLst>
              <a:ext uri="{FF2B5EF4-FFF2-40B4-BE49-F238E27FC236}">
                <a16:creationId xmlns:a16="http://schemas.microsoft.com/office/drawing/2014/main" id="{14EF4B64-DC80-4BE6-B492-111818D299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08479">
            <a:off x="8362402" y="2149405"/>
            <a:ext cx="527659" cy="527659"/>
          </a:xfrm>
          <a:prstGeom prst="rect">
            <a:avLst/>
          </a:prstGeom>
        </p:spPr>
      </p:pic>
      <p:pic>
        <p:nvPicPr>
          <p:cNvPr id="16" name="Graphic 15" descr="Artist female with solid fill">
            <a:extLst>
              <a:ext uri="{FF2B5EF4-FFF2-40B4-BE49-F238E27FC236}">
                <a16:creationId xmlns:a16="http://schemas.microsoft.com/office/drawing/2014/main" id="{9C4281F5-A3FC-4D36-BB88-808DC9D004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50392" y="2327048"/>
            <a:ext cx="695923" cy="695923"/>
          </a:xfrm>
          <a:prstGeom prst="rect">
            <a:avLst/>
          </a:prstGeom>
        </p:spPr>
      </p:pic>
      <p:pic>
        <p:nvPicPr>
          <p:cNvPr id="20" name="Graphic 19" descr="Astronaut female with solid fill">
            <a:extLst>
              <a:ext uri="{FF2B5EF4-FFF2-40B4-BE49-F238E27FC236}">
                <a16:creationId xmlns:a16="http://schemas.microsoft.com/office/drawing/2014/main" id="{EA26E735-36A0-471F-8B66-50FB419C4B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32576" y="4881279"/>
            <a:ext cx="537228" cy="537228"/>
          </a:xfrm>
          <a:prstGeom prst="rect">
            <a:avLst/>
          </a:prstGeom>
        </p:spPr>
      </p:pic>
      <p:pic>
        <p:nvPicPr>
          <p:cNvPr id="22" name="Graphic 21" descr="Avocado with solid fill">
            <a:extLst>
              <a:ext uri="{FF2B5EF4-FFF2-40B4-BE49-F238E27FC236}">
                <a16:creationId xmlns:a16="http://schemas.microsoft.com/office/drawing/2014/main" id="{B715FED3-69B5-4E88-9CA9-AD115F09DC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5495" y="3673451"/>
            <a:ext cx="448919" cy="448919"/>
          </a:xfrm>
          <a:prstGeom prst="rect">
            <a:avLst/>
          </a:prstGeom>
        </p:spPr>
      </p:pic>
      <p:pic>
        <p:nvPicPr>
          <p:cNvPr id="24" name="Graphic 23" descr="Baby Onesie with solid fill">
            <a:extLst>
              <a:ext uri="{FF2B5EF4-FFF2-40B4-BE49-F238E27FC236}">
                <a16:creationId xmlns:a16="http://schemas.microsoft.com/office/drawing/2014/main" id="{401E2F45-6DCA-4843-BACA-875ABA3C4C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205145">
            <a:off x="8014569" y="4022515"/>
            <a:ext cx="544462" cy="544462"/>
          </a:xfrm>
          <a:prstGeom prst="rect">
            <a:avLst/>
          </a:prstGeom>
        </p:spPr>
      </p:pic>
      <p:pic>
        <p:nvPicPr>
          <p:cNvPr id="26" name="Graphic 25" descr="Balloon animal with solid fill">
            <a:extLst>
              <a:ext uri="{FF2B5EF4-FFF2-40B4-BE49-F238E27FC236}">
                <a16:creationId xmlns:a16="http://schemas.microsoft.com/office/drawing/2014/main" id="{5B0EB258-7FF7-4512-9887-A163FCA6B3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043460">
            <a:off x="7051296" y="1636945"/>
            <a:ext cx="604069" cy="604069"/>
          </a:xfrm>
          <a:prstGeom prst="rect">
            <a:avLst/>
          </a:prstGeom>
        </p:spPr>
      </p:pic>
      <p:pic>
        <p:nvPicPr>
          <p:cNvPr id="28" name="Graphic 27" descr="Bunting with solid fill">
            <a:extLst>
              <a:ext uri="{FF2B5EF4-FFF2-40B4-BE49-F238E27FC236}">
                <a16:creationId xmlns:a16="http://schemas.microsoft.com/office/drawing/2014/main" id="{1B411A49-3A98-4E0D-8C4F-B096B1D47FE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87584" y="3262423"/>
            <a:ext cx="535486" cy="535486"/>
          </a:xfrm>
          <a:prstGeom prst="rect">
            <a:avLst/>
          </a:prstGeom>
        </p:spPr>
      </p:pic>
      <p:pic>
        <p:nvPicPr>
          <p:cNvPr id="30" name="Graphic 29" descr="Candy cane with solid fill">
            <a:extLst>
              <a:ext uri="{FF2B5EF4-FFF2-40B4-BE49-F238E27FC236}">
                <a16:creationId xmlns:a16="http://schemas.microsoft.com/office/drawing/2014/main" id="{82B9C217-A5ED-413B-908C-1A4FC52C69E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441294">
            <a:off x="7626633" y="2017492"/>
            <a:ext cx="512384" cy="512384"/>
          </a:xfrm>
          <a:prstGeom prst="rect">
            <a:avLst/>
          </a:prstGeom>
        </p:spPr>
      </p:pic>
      <p:pic>
        <p:nvPicPr>
          <p:cNvPr id="32" name="Graphic 31" descr="Canoe with solid fill">
            <a:extLst>
              <a:ext uri="{FF2B5EF4-FFF2-40B4-BE49-F238E27FC236}">
                <a16:creationId xmlns:a16="http://schemas.microsoft.com/office/drawing/2014/main" id="{FFD57A1D-7A2E-4411-852F-140E70ACD7A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1263878">
            <a:off x="5736579" y="772558"/>
            <a:ext cx="776584" cy="776584"/>
          </a:xfrm>
          <a:prstGeom prst="rect">
            <a:avLst/>
          </a:prstGeom>
        </p:spPr>
      </p:pic>
      <p:pic>
        <p:nvPicPr>
          <p:cNvPr id="34" name="Graphic 33" descr="Cowboy female with solid fill">
            <a:extLst>
              <a:ext uri="{FF2B5EF4-FFF2-40B4-BE49-F238E27FC236}">
                <a16:creationId xmlns:a16="http://schemas.microsoft.com/office/drawing/2014/main" id="{E50C3FEC-6452-411A-8F2E-18E3E50D7AE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0809670">
            <a:off x="7439622" y="4147094"/>
            <a:ext cx="695924" cy="695924"/>
          </a:xfrm>
          <a:prstGeom prst="rect">
            <a:avLst/>
          </a:prstGeom>
        </p:spPr>
      </p:pic>
      <p:pic>
        <p:nvPicPr>
          <p:cNvPr id="36" name="Graphic 35" descr="Dice with solid fill">
            <a:extLst>
              <a:ext uri="{FF2B5EF4-FFF2-40B4-BE49-F238E27FC236}">
                <a16:creationId xmlns:a16="http://schemas.microsoft.com/office/drawing/2014/main" id="{CBF13A66-3294-40D4-8CE4-F291B6944B5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437168" y="1676236"/>
            <a:ext cx="485248" cy="485248"/>
          </a:xfrm>
          <a:prstGeom prst="rect">
            <a:avLst/>
          </a:prstGeom>
        </p:spPr>
      </p:pic>
      <p:pic>
        <p:nvPicPr>
          <p:cNvPr id="38" name="Graphic 37" descr="Drama with solid fill">
            <a:extLst>
              <a:ext uri="{FF2B5EF4-FFF2-40B4-BE49-F238E27FC236}">
                <a16:creationId xmlns:a16="http://schemas.microsoft.com/office/drawing/2014/main" id="{4AB7AD43-F495-4F9F-AF1C-B763688B386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9619269">
            <a:off x="8336107" y="2974871"/>
            <a:ext cx="642814" cy="642814"/>
          </a:xfrm>
          <a:prstGeom prst="rect">
            <a:avLst/>
          </a:prstGeom>
        </p:spPr>
      </p:pic>
      <p:pic>
        <p:nvPicPr>
          <p:cNvPr id="40" name="Graphic 39" descr="Electric guitar with solid fill">
            <a:extLst>
              <a:ext uri="{FF2B5EF4-FFF2-40B4-BE49-F238E27FC236}">
                <a16:creationId xmlns:a16="http://schemas.microsoft.com/office/drawing/2014/main" id="{20DA511B-C801-468B-9A62-61D929D5D29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297789" y="942486"/>
            <a:ext cx="914400" cy="914400"/>
          </a:xfrm>
          <a:prstGeom prst="rect">
            <a:avLst/>
          </a:prstGeom>
        </p:spPr>
      </p:pic>
      <p:pic>
        <p:nvPicPr>
          <p:cNvPr id="42" name="Graphic 41" descr="Fingerprint with solid fill">
            <a:extLst>
              <a:ext uri="{FF2B5EF4-FFF2-40B4-BE49-F238E27FC236}">
                <a16:creationId xmlns:a16="http://schemas.microsoft.com/office/drawing/2014/main" id="{972E0179-87AF-4C4B-85DF-CD879510CE4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446145">
            <a:off x="8740531" y="2481069"/>
            <a:ext cx="380450" cy="380450"/>
          </a:xfrm>
          <a:prstGeom prst="rect">
            <a:avLst/>
          </a:prstGeom>
        </p:spPr>
      </p:pic>
      <p:pic>
        <p:nvPicPr>
          <p:cNvPr id="44" name="Graphic 43" descr="Hike with solid fill">
            <a:extLst>
              <a:ext uri="{FF2B5EF4-FFF2-40B4-BE49-F238E27FC236}">
                <a16:creationId xmlns:a16="http://schemas.microsoft.com/office/drawing/2014/main" id="{44968026-E868-46F1-9B88-2AC5DF19187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578981">
            <a:off x="7149863" y="934322"/>
            <a:ext cx="726711" cy="726711"/>
          </a:xfrm>
          <a:prstGeom prst="rect">
            <a:avLst/>
          </a:prstGeom>
        </p:spPr>
      </p:pic>
    </p:spTree>
    <p:extLst>
      <p:ext uri="{BB962C8B-B14F-4D97-AF65-F5344CB8AC3E}">
        <p14:creationId xmlns:p14="http://schemas.microsoft.com/office/powerpoint/2010/main" val="2150023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F1F5-77EC-4AA7-B05A-141ACDDC40E8}"/>
              </a:ext>
            </a:extLst>
          </p:cNvPr>
          <p:cNvSpPr>
            <a:spLocks noGrp="1"/>
          </p:cNvSpPr>
          <p:nvPr>
            <p:ph type="title"/>
          </p:nvPr>
        </p:nvSpPr>
        <p:spPr/>
        <p:txBody>
          <a:bodyPr wrap="square" anchor="t">
            <a:normAutofit/>
          </a:bodyPr>
          <a:lstStyle/>
          <a:p>
            <a:r>
              <a:rPr lang="en-US" dirty="0">
                <a:solidFill>
                  <a:schemeClr val="bg2"/>
                </a:solidFill>
              </a:rPr>
              <a:t>activity</a:t>
            </a:r>
          </a:p>
        </p:txBody>
      </p:sp>
      <p:sp>
        <p:nvSpPr>
          <p:cNvPr id="4" name="Content Placeholder 3">
            <a:extLst>
              <a:ext uri="{FF2B5EF4-FFF2-40B4-BE49-F238E27FC236}">
                <a16:creationId xmlns:a16="http://schemas.microsoft.com/office/drawing/2014/main" id="{8398C5B4-B82F-4150-A005-F351C5F104B9}"/>
              </a:ext>
            </a:extLst>
          </p:cNvPr>
          <p:cNvSpPr>
            <a:spLocks noGrp="1"/>
          </p:cNvSpPr>
          <p:nvPr>
            <p:ph sz="half" idx="1"/>
          </p:nvPr>
        </p:nvSpPr>
        <p:spPr/>
        <p:txBody>
          <a:bodyPr wrap="square" anchor="t">
            <a:normAutofit/>
          </a:bodyPr>
          <a:lstStyle/>
          <a:p>
            <a:pPr marL="0" indent="0">
              <a:lnSpc>
                <a:spcPct val="90000"/>
              </a:lnSpc>
              <a:buNone/>
            </a:pPr>
            <a:r>
              <a:rPr lang="en-US" sz="2600" b="0" dirty="0">
                <a:solidFill>
                  <a:schemeClr val="bg2"/>
                </a:solidFill>
              </a:rPr>
              <a:t>Update information on your profile</a:t>
            </a:r>
          </a:p>
          <a:p>
            <a:pPr marL="342900" indent="-342900">
              <a:lnSpc>
                <a:spcPct val="90000"/>
              </a:lnSpc>
              <a:buFont typeface="Arial" panose="020B0604020202020204" pitchFamily="34" charset="0"/>
              <a:buChar char="•"/>
            </a:pPr>
            <a:r>
              <a:rPr lang="en-US" sz="2600" b="0" dirty="0">
                <a:solidFill>
                  <a:schemeClr val="bg2"/>
                </a:solidFill>
              </a:rPr>
              <a:t>Add a photo</a:t>
            </a:r>
          </a:p>
          <a:p>
            <a:pPr marL="342900" indent="-342900">
              <a:lnSpc>
                <a:spcPct val="90000"/>
              </a:lnSpc>
              <a:buFont typeface="Arial" panose="020B0604020202020204" pitchFamily="34" charset="0"/>
              <a:buChar char="•"/>
            </a:pPr>
            <a:r>
              <a:rPr lang="en-US" sz="2600" b="0" dirty="0">
                <a:solidFill>
                  <a:schemeClr val="bg2"/>
                </a:solidFill>
              </a:rPr>
              <a:t>Add expertise and skills</a:t>
            </a:r>
          </a:p>
          <a:p>
            <a:pPr marL="342900" indent="-342900">
              <a:lnSpc>
                <a:spcPct val="90000"/>
              </a:lnSpc>
              <a:buFont typeface="Arial" panose="020B0604020202020204" pitchFamily="34" charset="0"/>
              <a:buChar char="•"/>
            </a:pPr>
            <a:r>
              <a:rPr lang="en-US" sz="2600" dirty="0">
                <a:solidFill>
                  <a:schemeClr val="bg2"/>
                </a:solidFill>
              </a:rPr>
              <a:t>Add your supervisor to build your Org Chart</a:t>
            </a:r>
            <a:endParaRPr lang="en-US" sz="2600" b="0" dirty="0">
              <a:solidFill>
                <a:schemeClr val="bg2"/>
              </a:solidFill>
            </a:endParaRPr>
          </a:p>
        </p:txBody>
      </p:sp>
      <p:sp>
        <p:nvSpPr>
          <p:cNvPr id="3" name="Slide Number Placeholder 2">
            <a:extLst>
              <a:ext uri="{FF2B5EF4-FFF2-40B4-BE49-F238E27FC236}">
                <a16:creationId xmlns:a16="http://schemas.microsoft.com/office/drawing/2014/main" id="{2ACFEE2C-A2AF-4F16-B24F-E9E0439EB6FC}"/>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20</a:t>
            </a:fld>
            <a:endParaRPr lang="en-US"/>
          </a:p>
        </p:txBody>
      </p:sp>
      <p:pic>
        <p:nvPicPr>
          <p:cNvPr id="7" name="Picture 6">
            <a:extLst>
              <a:ext uri="{FF2B5EF4-FFF2-40B4-BE49-F238E27FC236}">
                <a16:creationId xmlns:a16="http://schemas.microsoft.com/office/drawing/2014/main" id="{03CB4F5B-5ECC-A228-4562-223926A5238B}"/>
              </a:ext>
            </a:extLst>
          </p:cNvPr>
          <p:cNvPicPr>
            <a:picLocks noChangeAspect="1"/>
          </p:cNvPicPr>
          <p:nvPr/>
        </p:nvPicPr>
        <p:blipFill rotWithShape="1">
          <a:blip r:embed="rId3"/>
          <a:srcRect l="82681" b="6631"/>
          <a:stretch/>
        </p:blipFill>
        <p:spPr>
          <a:xfrm>
            <a:off x="5224276" y="1000374"/>
            <a:ext cx="3478399" cy="4857252"/>
          </a:xfrm>
          <a:prstGeom prst="rect">
            <a:avLst/>
          </a:prstGeom>
        </p:spPr>
      </p:pic>
      <p:sp>
        <p:nvSpPr>
          <p:cNvPr id="8" name="Rectangle: Rounded Corners 7">
            <a:extLst>
              <a:ext uri="{FF2B5EF4-FFF2-40B4-BE49-F238E27FC236}">
                <a16:creationId xmlns:a16="http://schemas.microsoft.com/office/drawing/2014/main" id="{89D3895B-8A61-A963-604C-F7AB28BAF062}"/>
              </a:ext>
            </a:extLst>
          </p:cNvPr>
          <p:cNvSpPr/>
          <p:nvPr/>
        </p:nvSpPr>
        <p:spPr>
          <a:xfrm rot="16200000">
            <a:off x="6249252" y="1193158"/>
            <a:ext cx="397228" cy="1922926"/>
          </a:xfrm>
          <a:prstGeom prst="roundRect">
            <a:avLst>
              <a:gd name="adj" fmla="val 12361"/>
            </a:avLst>
          </a:prstGeom>
          <a:noFill/>
          <a:ln w="381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2947743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63DE-6EAF-4BFC-A3AA-305933446334}"/>
              </a:ext>
            </a:extLst>
          </p:cNvPr>
          <p:cNvSpPr>
            <a:spLocks noGrp="1"/>
          </p:cNvSpPr>
          <p:nvPr>
            <p:ph type="title"/>
          </p:nvPr>
        </p:nvSpPr>
        <p:spPr/>
        <p:txBody>
          <a:bodyPr wrap="square" anchor="t">
            <a:normAutofit/>
          </a:bodyPr>
          <a:lstStyle/>
          <a:p>
            <a:r>
              <a:rPr lang="en-US" dirty="0"/>
              <a:t>resources</a:t>
            </a:r>
          </a:p>
        </p:txBody>
      </p:sp>
      <p:sp>
        <p:nvSpPr>
          <p:cNvPr id="11" name="Content Placeholder 2">
            <a:extLst>
              <a:ext uri="{FF2B5EF4-FFF2-40B4-BE49-F238E27FC236}">
                <a16:creationId xmlns:a16="http://schemas.microsoft.com/office/drawing/2014/main" id="{706C5B50-9CB9-43BA-89A3-5CE8C1616E5E}"/>
              </a:ext>
            </a:extLst>
          </p:cNvPr>
          <p:cNvSpPr>
            <a:spLocks noGrp="1"/>
          </p:cNvSpPr>
          <p:nvPr>
            <p:ph sz="half" idx="1"/>
          </p:nvPr>
        </p:nvSpPr>
        <p:spPr>
          <a:xfrm>
            <a:off x="328613" y="1355726"/>
            <a:ext cx="4092575" cy="4375150"/>
          </a:xfrm>
        </p:spPr>
        <p:txBody>
          <a:bodyPr wrap="square" anchor="t">
            <a:normAutofit fontScale="85000" lnSpcReduction="10000"/>
          </a:bodyPr>
          <a:lstStyle/>
          <a:p>
            <a:pPr>
              <a:lnSpc>
                <a:spcPct val="90000"/>
              </a:lnSpc>
            </a:pPr>
            <a:r>
              <a:rPr lang="en-US" sz="2000" b="1" dirty="0"/>
              <a:t>Video Tour</a:t>
            </a:r>
          </a:p>
          <a:p>
            <a:pPr marL="457200" indent="-457200">
              <a:lnSpc>
                <a:spcPct val="90000"/>
              </a:lnSpc>
              <a:buFont typeface="Arial" panose="020B0604020202020204" pitchFamily="34" charset="0"/>
              <a:buChar char="•"/>
            </a:pPr>
            <a:r>
              <a:rPr lang="en-US" sz="2000" dirty="0"/>
              <a:t>Link overview</a:t>
            </a:r>
          </a:p>
          <a:p>
            <a:pPr>
              <a:lnSpc>
                <a:spcPct val="90000"/>
              </a:lnSpc>
            </a:pPr>
            <a:r>
              <a:rPr lang="en-US" sz="2000" b="1" dirty="0"/>
              <a:t>Link Resources</a:t>
            </a:r>
          </a:p>
          <a:p>
            <a:pPr marL="457200" indent="-457200">
              <a:lnSpc>
                <a:spcPct val="90000"/>
              </a:lnSpc>
              <a:buFont typeface="Arial" panose="020B0604020202020204" pitchFamily="34" charset="0"/>
              <a:buChar char="•"/>
            </a:pPr>
            <a:r>
              <a:rPr lang="en-US" sz="2000" dirty="0"/>
              <a:t>Link help and resources page contains short videos and help documentation</a:t>
            </a:r>
          </a:p>
          <a:p>
            <a:pPr marL="457200" indent="-457200">
              <a:lnSpc>
                <a:spcPct val="90000"/>
              </a:lnSpc>
              <a:buFont typeface="Arial" panose="020B0604020202020204" pitchFamily="34" charset="0"/>
              <a:buChar char="•"/>
            </a:pPr>
            <a:r>
              <a:rPr lang="en-US" sz="2000" dirty="0"/>
              <a:t>Account Set Up resources – invite a colleague to Link!</a:t>
            </a:r>
          </a:p>
          <a:p>
            <a:pPr>
              <a:lnSpc>
                <a:spcPct val="90000"/>
              </a:lnSpc>
            </a:pPr>
            <a:r>
              <a:rPr lang="en-US" sz="2000" b="1" dirty="0"/>
              <a:t>Link User Guide</a:t>
            </a:r>
          </a:p>
          <a:p>
            <a:pPr marL="457200" indent="-457200">
              <a:lnSpc>
                <a:spcPct val="90000"/>
              </a:lnSpc>
              <a:buFont typeface="Arial" panose="020B0604020202020204" pitchFamily="34" charset="0"/>
              <a:buChar char="•"/>
            </a:pPr>
            <a:r>
              <a:rPr lang="en-US" sz="2000" dirty="0"/>
              <a:t>How-to</a:t>
            </a:r>
          </a:p>
          <a:p>
            <a:pPr marL="457200" indent="-457200">
              <a:lnSpc>
                <a:spcPct val="90000"/>
              </a:lnSpc>
              <a:buFont typeface="Arial" panose="020B0604020202020204" pitchFamily="34" charset="0"/>
              <a:buChar char="•"/>
            </a:pPr>
            <a:r>
              <a:rPr lang="en-US" sz="2000" dirty="0"/>
              <a:t>Detailed info on functionality</a:t>
            </a:r>
          </a:p>
          <a:p>
            <a:pPr>
              <a:lnSpc>
                <a:spcPct val="90000"/>
              </a:lnSpc>
            </a:pPr>
            <a:r>
              <a:rPr lang="en-US" sz="2000" b="1" dirty="0"/>
              <a:t>Link Feedback &amp; Support</a:t>
            </a:r>
          </a:p>
          <a:p>
            <a:pPr marL="342900" indent="-342900">
              <a:lnSpc>
                <a:spcPct val="90000"/>
              </a:lnSpc>
              <a:buFont typeface="Arial" panose="020B0604020202020204" pitchFamily="34" charset="0"/>
              <a:buChar char="•"/>
            </a:pPr>
            <a:r>
              <a:rPr lang="en-US" sz="2000" dirty="0"/>
              <a:t>Request a tech ticket for help or leave feedback</a:t>
            </a:r>
          </a:p>
        </p:txBody>
      </p:sp>
      <p:sp>
        <p:nvSpPr>
          <p:cNvPr id="5" name="Slide Number Placeholder 4">
            <a:extLst>
              <a:ext uri="{FF2B5EF4-FFF2-40B4-BE49-F238E27FC236}">
                <a16:creationId xmlns:a16="http://schemas.microsoft.com/office/drawing/2014/main" id="{558D4B45-21BB-4011-872F-084B4A6DAFED}"/>
              </a:ext>
            </a:extLst>
          </p:cNvPr>
          <p:cNvSpPr>
            <a:spLocks noGrp="1"/>
          </p:cNvSpPr>
          <p:nvPr>
            <p:ph type="sldNum" sz="quarter" idx="10"/>
          </p:nvPr>
        </p:nvSpPr>
        <p:spPr/>
        <p:txBody>
          <a:bodyPr wrap="square" anchor="t">
            <a:normAutofit/>
          </a:bodyPr>
          <a:lstStyle/>
          <a:p>
            <a:pPr>
              <a:spcAft>
                <a:spcPts val="600"/>
              </a:spcAft>
              <a:defRPr/>
            </a:pPr>
            <a:fld id="{9B2D5AC9-C07E-4D0F-9B68-74093CA5E8E6}" type="slidenum">
              <a:rPr lang="en-US" smtClean="0"/>
              <a:pPr>
                <a:spcAft>
                  <a:spcPts val="600"/>
                </a:spcAft>
                <a:defRPr/>
              </a:pPr>
              <a:t>21</a:t>
            </a:fld>
            <a:endParaRPr lang="en-US"/>
          </a:p>
        </p:txBody>
      </p:sp>
      <p:pic>
        <p:nvPicPr>
          <p:cNvPr id="3" name="Picture 2">
            <a:extLst>
              <a:ext uri="{FF2B5EF4-FFF2-40B4-BE49-F238E27FC236}">
                <a16:creationId xmlns:a16="http://schemas.microsoft.com/office/drawing/2014/main" id="{D0F2F6C9-24BD-CC39-35E3-61CDD3E97092}"/>
              </a:ext>
            </a:extLst>
          </p:cNvPr>
          <p:cNvPicPr>
            <a:picLocks noChangeAspect="1"/>
          </p:cNvPicPr>
          <p:nvPr/>
        </p:nvPicPr>
        <p:blipFill rotWithShape="1">
          <a:blip r:embed="rId3"/>
          <a:srcRect l="82681" b="6631"/>
          <a:stretch/>
        </p:blipFill>
        <p:spPr>
          <a:xfrm>
            <a:off x="5049464" y="1000374"/>
            <a:ext cx="3478399" cy="4857252"/>
          </a:xfrm>
          <a:prstGeom prst="rect">
            <a:avLst/>
          </a:prstGeom>
        </p:spPr>
      </p:pic>
      <p:sp>
        <p:nvSpPr>
          <p:cNvPr id="4" name="Rectangle: Rounded Corners 3">
            <a:extLst>
              <a:ext uri="{FF2B5EF4-FFF2-40B4-BE49-F238E27FC236}">
                <a16:creationId xmlns:a16="http://schemas.microsoft.com/office/drawing/2014/main" id="{5E242D61-BEEB-1075-DCD3-43FFE8596173}"/>
              </a:ext>
            </a:extLst>
          </p:cNvPr>
          <p:cNvSpPr/>
          <p:nvPr/>
        </p:nvSpPr>
        <p:spPr>
          <a:xfrm rot="16200000">
            <a:off x="6657285" y="2365242"/>
            <a:ext cx="437569" cy="3653211"/>
          </a:xfrm>
          <a:prstGeom prst="roundRect">
            <a:avLst>
              <a:gd name="adj" fmla="val 12361"/>
            </a:avLst>
          </a:prstGeom>
          <a:noFill/>
          <a:ln w="381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56891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F1F5-77EC-4AA7-B05A-141ACDDC40E8}"/>
              </a:ext>
            </a:extLst>
          </p:cNvPr>
          <p:cNvSpPr>
            <a:spLocks noGrp="1"/>
          </p:cNvSpPr>
          <p:nvPr>
            <p:ph type="title"/>
          </p:nvPr>
        </p:nvSpPr>
        <p:spPr>
          <a:xfrm>
            <a:off x="328613" y="328613"/>
            <a:ext cx="8186737" cy="633412"/>
          </a:xfrm>
        </p:spPr>
        <p:txBody>
          <a:bodyPr wrap="square" anchor="t">
            <a:normAutofit/>
          </a:bodyPr>
          <a:lstStyle/>
          <a:p>
            <a:r>
              <a:rPr lang="en-US" i="1" dirty="0">
                <a:solidFill>
                  <a:schemeClr val="bg2"/>
                </a:solidFill>
              </a:rPr>
              <a:t>Remember…</a:t>
            </a:r>
          </a:p>
        </p:txBody>
      </p:sp>
      <p:sp>
        <p:nvSpPr>
          <p:cNvPr id="4" name="Content Placeholder 3">
            <a:extLst>
              <a:ext uri="{FF2B5EF4-FFF2-40B4-BE49-F238E27FC236}">
                <a16:creationId xmlns:a16="http://schemas.microsoft.com/office/drawing/2014/main" id="{8398C5B4-B82F-4150-A005-F351C5F104B9}"/>
              </a:ext>
            </a:extLst>
          </p:cNvPr>
          <p:cNvSpPr>
            <a:spLocks noGrp="1"/>
          </p:cNvSpPr>
          <p:nvPr>
            <p:ph sz="half" idx="1"/>
          </p:nvPr>
        </p:nvSpPr>
        <p:spPr>
          <a:xfrm>
            <a:off x="354013" y="1739900"/>
            <a:ext cx="8161337" cy="3298825"/>
          </a:xfrm>
        </p:spPr>
        <p:txBody>
          <a:bodyPr wrap="square" anchor="t">
            <a:normAutofit/>
          </a:bodyPr>
          <a:lstStyle/>
          <a:p>
            <a:pPr marL="0" indent="0">
              <a:lnSpc>
                <a:spcPct val="90000"/>
              </a:lnSpc>
              <a:buNone/>
            </a:pPr>
            <a:r>
              <a:rPr lang="en-US" sz="4000" b="1" dirty="0">
                <a:solidFill>
                  <a:schemeClr val="bg2"/>
                </a:solidFill>
                <a:latin typeface="+mj-lt"/>
              </a:rPr>
              <a:t>LINK IS YOURS</a:t>
            </a:r>
          </a:p>
          <a:p>
            <a:pPr marL="0" indent="0">
              <a:lnSpc>
                <a:spcPct val="90000"/>
              </a:lnSpc>
              <a:buNone/>
            </a:pPr>
            <a:r>
              <a:rPr lang="en-US" sz="2600" dirty="0">
                <a:solidFill>
                  <a:schemeClr val="bg2"/>
                </a:solidFill>
              </a:rPr>
              <a:t>The more you participate, the more valuable and relevant it becomes.</a:t>
            </a:r>
            <a:endParaRPr lang="en-US" sz="2600" b="0" dirty="0">
              <a:solidFill>
                <a:schemeClr val="bg2"/>
              </a:solidFill>
            </a:endParaRPr>
          </a:p>
        </p:txBody>
      </p:sp>
      <p:sp>
        <p:nvSpPr>
          <p:cNvPr id="3" name="Slide Number Placeholder 2">
            <a:extLst>
              <a:ext uri="{FF2B5EF4-FFF2-40B4-BE49-F238E27FC236}">
                <a16:creationId xmlns:a16="http://schemas.microsoft.com/office/drawing/2014/main" id="{2ACFEE2C-A2AF-4F16-B24F-E9E0439EB6FC}"/>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22</a:t>
            </a:fld>
            <a:endParaRPr lang="en-US"/>
          </a:p>
        </p:txBody>
      </p:sp>
    </p:spTree>
    <p:extLst>
      <p:ext uri="{BB962C8B-B14F-4D97-AF65-F5344CB8AC3E}">
        <p14:creationId xmlns:p14="http://schemas.microsoft.com/office/powerpoint/2010/main" val="277338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3D15-8EF2-45AA-91B6-11E9CDFCD30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744356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3" name="Text Placeholder 2"/>
          <p:cNvSpPr>
            <a:spLocks noGrp="1"/>
          </p:cNvSpPr>
          <p:nvPr>
            <p:ph type="body" sz="quarter" idx="10"/>
          </p:nvPr>
        </p:nvSpPr>
        <p:spPr/>
        <p:txBody>
          <a:bodyPr/>
          <a:lstStyle/>
          <a:p>
            <a:pPr lvl="0"/>
            <a:r>
              <a:rPr lang="en-US" dirty="0"/>
              <a:t>Knowledge Management Team</a:t>
            </a:r>
          </a:p>
          <a:p>
            <a:pPr lvl="0"/>
            <a:r>
              <a:rPr lang="en-US" dirty="0"/>
              <a:t>YMCA OF THE USA</a:t>
            </a:r>
          </a:p>
          <a:p>
            <a:pPr lvl="0"/>
            <a:r>
              <a:rPr lang="en-US" dirty="0"/>
              <a:t>800 872 9622</a:t>
            </a:r>
          </a:p>
          <a:p>
            <a:pPr lvl="0"/>
            <a:r>
              <a:rPr lang="en-US" dirty="0"/>
              <a:t>Link@ymca.net</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0ADF-058F-4FD0-A984-B681F46755B6}"/>
              </a:ext>
            </a:extLst>
          </p:cNvPr>
          <p:cNvSpPr>
            <a:spLocks noGrp="1"/>
          </p:cNvSpPr>
          <p:nvPr>
            <p:ph type="title"/>
          </p:nvPr>
        </p:nvSpPr>
        <p:spPr>
          <a:xfrm>
            <a:off x="555625" y="284162"/>
            <a:ext cx="7732712" cy="558234"/>
          </a:xfrm>
        </p:spPr>
        <p:txBody>
          <a:bodyPr/>
          <a:lstStyle/>
          <a:p>
            <a:r>
              <a:rPr lang="en-US" sz="3200" dirty="0"/>
              <a:t>link Communities</a:t>
            </a:r>
          </a:p>
        </p:txBody>
      </p:sp>
      <p:sp>
        <p:nvSpPr>
          <p:cNvPr id="5" name="Slide Number Placeholder 4">
            <a:extLst>
              <a:ext uri="{FF2B5EF4-FFF2-40B4-BE49-F238E27FC236}">
                <a16:creationId xmlns:a16="http://schemas.microsoft.com/office/drawing/2014/main" id="{8F31A961-4D6F-402B-A091-C7AC8178DDA9}"/>
              </a:ext>
            </a:extLst>
          </p:cNvPr>
          <p:cNvSpPr>
            <a:spLocks noGrp="1"/>
          </p:cNvSpPr>
          <p:nvPr>
            <p:ph type="sldNum" sz="quarter" idx="10"/>
          </p:nvPr>
        </p:nvSpPr>
        <p:spPr/>
        <p:txBody>
          <a:bodyPr/>
          <a:lstStyle/>
          <a:p>
            <a:pPr>
              <a:defRPr/>
            </a:pPr>
            <a:fld id="{9B2D5AC9-C07E-4D0F-9B68-74093CA5E8E6}" type="slidenum">
              <a:rPr lang="en-US" smtClean="0"/>
              <a:pPr>
                <a:defRPr/>
              </a:pPr>
              <a:t>25</a:t>
            </a:fld>
            <a:endParaRPr lang="en-US"/>
          </a:p>
        </p:txBody>
      </p:sp>
      <p:grpSp>
        <p:nvGrpSpPr>
          <p:cNvPr id="8" name="Group 7">
            <a:extLst>
              <a:ext uri="{FF2B5EF4-FFF2-40B4-BE49-F238E27FC236}">
                <a16:creationId xmlns:a16="http://schemas.microsoft.com/office/drawing/2014/main" id="{92952775-46F5-4D29-9653-D0CBA8344749}"/>
              </a:ext>
            </a:extLst>
          </p:cNvPr>
          <p:cNvGrpSpPr/>
          <p:nvPr/>
        </p:nvGrpSpPr>
        <p:grpSpPr>
          <a:xfrm>
            <a:off x="5099194" y="5327279"/>
            <a:ext cx="3844090" cy="1446550"/>
            <a:chOff x="1092282" y="1344587"/>
            <a:chExt cx="2874350" cy="1139478"/>
          </a:xfrm>
        </p:grpSpPr>
        <p:sp>
          <p:nvSpPr>
            <p:cNvPr id="9" name="TextBox 8">
              <a:extLst>
                <a:ext uri="{FF2B5EF4-FFF2-40B4-BE49-F238E27FC236}">
                  <a16:creationId xmlns:a16="http://schemas.microsoft.com/office/drawing/2014/main" id="{9F85BF69-D3D1-47DA-8D90-92C9957A1C2F}"/>
                </a:ext>
              </a:extLst>
            </p:cNvPr>
            <p:cNvSpPr txBox="1"/>
            <p:nvPr/>
          </p:nvSpPr>
          <p:spPr>
            <a:xfrm>
              <a:off x="1953458" y="1344587"/>
              <a:ext cx="2013174" cy="1139478"/>
            </a:xfrm>
            <a:prstGeom prst="rect">
              <a:avLst/>
            </a:prstGeom>
            <a:noFill/>
          </p:spPr>
          <p:txBody>
            <a:bodyPr wrap="square" rtlCol="0">
              <a:spAutoFit/>
            </a:bodyPr>
            <a:lstStyle/>
            <a:p>
              <a:pPr>
                <a:spcAft>
                  <a:spcPts val="200"/>
                </a:spcAft>
              </a:pPr>
              <a:r>
                <a:rPr lang="en-US" sz="1600" b="1" dirty="0">
                  <a:solidFill>
                    <a:schemeClr val="accent3"/>
                  </a:solidFill>
                </a:rPr>
                <a:t>Tip</a:t>
              </a:r>
              <a:br>
                <a:rPr lang="en-US" sz="1600" b="1" dirty="0">
                  <a:solidFill>
                    <a:schemeClr val="accent3"/>
                  </a:solidFill>
                </a:rPr>
              </a:br>
              <a:r>
                <a:rPr lang="en-US" sz="1800" dirty="0"/>
                <a:t>Join only communities most relevant to your work and interests.</a:t>
              </a:r>
              <a:endParaRPr lang="en-US" sz="1800" dirty="0">
                <a:solidFill>
                  <a:schemeClr val="tx2"/>
                </a:solidFill>
              </a:endParaRPr>
            </a:p>
          </p:txBody>
        </p:sp>
        <p:pic>
          <p:nvPicPr>
            <p:cNvPr id="10" name="Picture 9" descr="A picture containing clipart&#10;&#10;Description automatically generated">
              <a:extLst>
                <a:ext uri="{FF2B5EF4-FFF2-40B4-BE49-F238E27FC236}">
                  <a16:creationId xmlns:a16="http://schemas.microsoft.com/office/drawing/2014/main" id="{1D971E51-AA41-4D54-89A6-551BCB080FBB}"/>
                </a:ext>
              </a:extLst>
            </p:cNvPr>
            <p:cNvPicPr>
              <a:picLocks noChangeAspect="1"/>
            </p:cNvPicPr>
            <p:nvPr/>
          </p:nvPicPr>
          <p:blipFill>
            <a:blip r:embed="rId3">
              <a:grayscl/>
            </a:blip>
            <a:stretch>
              <a:fillRect/>
            </a:stretch>
          </p:blipFill>
          <p:spPr>
            <a:xfrm>
              <a:off x="1092282" y="1344587"/>
              <a:ext cx="771008" cy="1139478"/>
            </a:xfrm>
            <a:prstGeom prst="rect">
              <a:avLst/>
            </a:prstGeom>
          </p:spPr>
        </p:pic>
      </p:grpSp>
      <p:sp>
        <p:nvSpPr>
          <p:cNvPr id="11" name="TextBox 10">
            <a:extLst>
              <a:ext uri="{FF2B5EF4-FFF2-40B4-BE49-F238E27FC236}">
                <a16:creationId xmlns:a16="http://schemas.microsoft.com/office/drawing/2014/main" id="{C98225DD-494A-4AEE-96CB-15CF4ED2B594}"/>
              </a:ext>
            </a:extLst>
          </p:cNvPr>
          <p:cNvSpPr txBox="1"/>
          <p:nvPr/>
        </p:nvSpPr>
        <p:spPr>
          <a:xfrm>
            <a:off x="603126" y="1020387"/>
            <a:ext cx="7163336" cy="4724370"/>
          </a:xfrm>
          <a:prstGeom prst="rect">
            <a:avLst/>
          </a:prstGeom>
          <a:noFill/>
        </p:spPr>
        <p:txBody>
          <a:bodyPr wrap="square" lIns="68580" tIns="34290" rIns="68580" bIns="34290" numCol="2" rtlCol="0" anchor="t">
            <a:spAutoFit/>
          </a:bodyPr>
          <a:lstStyle/>
          <a:p>
            <a:pPr>
              <a:spcAft>
                <a:spcPts val="225"/>
              </a:spcAft>
            </a:pPr>
            <a:r>
              <a:rPr lang="en-US" sz="1000" b="1" kern="0" dirty="0">
                <a:solidFill>
                  <a:schemeClr val="tx2"/>
                </a:solidFill>
              </a:rPr>
              <a:t>Advocacy</a:t>
            </a:r>
          </a:p>
          <a:p>
            <a:pPr>
              <a:spcBef>
                <a:spcPts val="300"/>
              </a:spcBef>
              <a:spcAft>
                <a:spcPts val="225"/>
              </a:spcAft>
            </a:pPr>
            <a:r>
              <a:rPr lang="en-US" sz="1000" b="1" kern="0" dirty="0">
                <a:solidFill>
                  <a:schemeClr val="tx2"/>
                </a:solidFill>
              </a:rPr>
              <a:t>Marketing*</a:t>
            </a:r>
          </a:p>
          <a:p>
            <a:pPr>
              <a:spcBef>
                <a:spcPts val="300"/>
              </a:spcBef>
              <a:spcAft>
                <a:spcPts val="225"/>
              </a:spcAft>
            </a:pPr>
            <a:r>
              <a:rPr lang="en-US" sz="1000" b="1" kern="0" dirty="0">
                <a:solidFill>
                  <a:schemeClr val="tx2"/>
                </a:solidFill>
              </a:rPr>
              <a:t>Membership*</a:t>
            </a:r>
          </a:p>
          <a:p>
            <a:pPr>
              <a:spcBef>
                <a:spcPts val="300"/>
              </a:spcBef>
              <a:spcAft>
                <a:spcPts val="225"/>
              </a:spcAft>
            </a:pPr>
            <a:r>
              <a:rPr lang="en-US" sz="1000" b="1" kern="0" dirty="0">
                <a:solidFill>
                  <a:schemeClr val="tx2"/>
                </a:solidFill>
              </a:rPr>
              <a:t>Networks</a:t>
            </a:r>
          </a:p>
          <a:p>
            <a:pPr>
              <a:spcAft>
                <a:spcPts val="225"/>
              </a:spcAft>
            </a:pPr>
            <a:r>
              <a:rPr lang="en-US" sz="1000" kern="0" dirty="0">
                <a:solidFill>
                  <a:schemeClr val="tx2"/>
                </a:solidFill>
              </a:rPr>
              <a:t>African-American Resource Network**</a:t>
            </a:r>
          </a:p>
          <a:p>
            <a:pPr>
              <a:spcAft>
                <a:spcPts val="225"/>
              </a:spcAft>
            </a:pPr>
            <a:r>
              <a:rPr lang="en-US" sz="1000" kern="0" dirty="0">
                <a:solidFill>
                  <a:schemeClr val="tx2"/>
                </a:solidFill>
              </a:rPr>
              <a:t>Asian Pacific Islander Leadership Network**</a:t>
            </a:r>
          </a:p>
          <a:p>
            <a:pPr>
              <a:spcAft>
                <a:spcPts val="225"/>
              </a:spcAft>
            </a:pPr>
            <a:r>
              <a:rPr lang="en-US" sz="1000" kern="0" dirty="0">
                <a:solidFill>
                  <a:schemeClr val="tx2"/>
                </a:solidFill>
              </a:rPr>
              <a:t>Emerging Leaders Resource Network**</a:t>
            </a:r>
          </a:p>
          <a:p>
            <a:pPr>
              <a:spcAft>
                <a:spcPts val="225"/>
              </a:spcAft>
            </a:pPr>
            <a:r>
              <a:rPr lang="en-US" sz="1000" kern="0" dirty="0">
                <a:solidFill>
                  <a:schemeClr val="tx2"/>
                </a:solidFill>
              </a:rPr>
              <a:t>Hispanic-Latino Leadership Network**</a:t>
            </a:r>
          </a:p>
          <a:p>
            <a:pPr>
              <a:spcAft>
                <a:spcPts val="225"/>
              </a:spcAft>
            </a:pPr>
            <a:r>
              <a:rPr lang="en-US" sz="1000" kern="0" dirty="0">
                <a:solidFill>
                  <a:schemeClr val="tx2"/>
                </a:solidFill>
              </a:rPr>
              <a:t>LGBTQ Resource Network**</a:t>
            </a:r>
          </a:p>
          <a:p>
            <a:pPr>
              <a:spcAft>
                <a:spcPts val="225"/>
              </a:spcAft>
            </a:pPr>
            <a:r>
              <a:rPr lang="en-US" sz="1000" kern="0" dirty="0">
                <a:solidFill>
                  <a:schemeClr val="tx2"/>
                </a:solidFill>
              </a:rPr>
              <a:t>Women's Leadership Resource Network**</a:t>
            </a:r>
          </a:p>
          <a:p>
            <a:pPr>
              <a:spcAft>
                <a:spcPts val="225"/>
              </a:spcAft>
            </a:pPr>
            <a:r>
              <a:rPr lang="en-US" sz="1000" kern="0" dirty="0">
                <a:solidFill>
                  <a:schemeClr val="tx2"/>
                </a:solidFill>
              </a:rPr>
              <a:t>YMCA Professional Network (YPN)</a:t>
            </a:r>
          </a:p>
          <a:p>
            <a:pPr>
              <a:spcBef>
                <a:spcPts val="300"/>
              </a:spcBef>
              <a:spcAft>
                <a:spcPts val="225"/>
              </a:spcAft>
            </a:pPr>
            <a:r>
              <a:rPr lang="en-US" sz="1000" b="1" kern="0" dirty="0">
                <a:solidFill>
                  <a:schemeClr val="tx2"/>
                </a:solidFill>
              </a:rPr>
              <a:t>Operations</a:t>
            </a:r>
          </a:p>
          <a:p>
            <a:pPr>
              <a:spcBef>
                <a:spcPts val="300"/>
              </a:spcBef>
              <a:spcAft>
                <a:spcPts val="225"/>
              </a:spcAft>
            </a:pPr>
            <a:r>
              <a:rPr lang="en-US" sz="1000" kern="0" dirty="0">
                <a:solidFill>
                  <a:schemeClr val="tx2"/>
                </a:solidFill>
                <a:latin typeface="Verdana"/>
                <a:ea typeface="Verdana"/>
              </a:rPr>
              <a:t>About the Y</a:t>
            </a:r>
            <a:endParaRPr lang="en-US" sz="1600" dirty="0"/>
          </a:p>
          <a:p>
            <a:pPr>
              <a:spcAft>
                <a:spcPts val="225"/>
              </a:spcAft>
            </a:pPr>
            <a:r>
              <a:rPr lang="en-US" sz="1000" kern="0" dirty="0">
                <a:solidFill>
                  <a:schemeClr val="tx2"/>
                </a:solidFill>
              </a:rPr>
              <a:t>CEO (private)</a:t>
            </a:r>
          </a:p>
          <a:p>
            <a:pPr>
              <a:spcAft>
                <a:spcPts val="225"/>
              </a:spcAft>
            </a:pPr>
            <a:r>
              <a:rPr lang="en-US" sz="1000" kern="0" dirty="0">
                <a:solidFill>
                  <a:schemeClr val="tx2"/>
                </a:solidFill>
              </a:rPr>
              <a:t>Diversity, Inclusion, and Global*</a:t>
            </a:r>
          </a:p>
          <a:p>
            <a:pPr>
              <a:spcAft>
                <a:spcPts val="225"/>
              </a:spcAft>
            </a:pPr>
            <a:r>
              <a:rPr lang="en-US" sz="1000" kern="0" dirty="0">
                <a:solidFill>
                  <a:schemeClr val="tx2"/>
                </a:solidFill>
              </a:rPr>
              <a:t>Facilities and Real Estate*</a:t>
            </a:r>
          </a:p>
          <a:p>
            <a:pPr>
              <a:spcAft>
                <a:spcPts val="225"/>
              </a:spcAft>
            </a:pPr>
            <a:r>
              <a:rPr lang="en-US" sz="1000" kern="0" dirty="0">
                <a:solidFill>
                  <a:schemeClr val="tx2"/>
                </a:solidFill>
              </a:rPr>
              <a:t>Financial Development*</a:t>
            </a:r>
          </a:p>
          <a:p>
            <a:pPr>
              <a:spcAft>
                <a:spcPts val="225"/>
              </a:spcAft>
            </a:pPr>
            <a:r>
              <a:rPr lang="en-US" sz="1000" kern="0" dirty="0">
                <a:solidFill>
                  <a:schemeClr val="tx2"/>
                </a:solidFill>
              </a:rPr>
              <a:t>Fiscal Management* </a:t>
            </a:r>
          </a:p>
          <a:p>
            <a:pPr>
              <a:spcAft>
                <a:spcPts val="225"/>
              </a:spcAft>
            </a:pPr>
            <a:r>
              <a:rPr lang="en-US" sz="1000" kern="0" dirty="0">
                <a:solidFill>
                  <a:schemeClr val="tx2"/>
                </a:solidFill>
              </a:rPr>
              <a:t>Information Technology*</a:t>
            </a:r>
          </a:p>
          <a:p>
            <a:pPr>
              <a:spcAft>
                <a:spcPts val="225"/>
              </a:spcAft>
            </a:pPr>
            <a:r>
              <a:rPr lang="en-US" sz="1000" kern="0" dirty="0">
                <a:solidFill>
                  <a:schemeClr val="tx2"/>
                </a:solidFill>
              </a:rPr>
              <a:t>Innovation</a:t>
            </a:r>
          </a:p>
          <a:p>
            <a:pPr>
              <a:spcAft>
                <a:spcPts val="225"/>
              </a:spcAft>
            </a:pPr>
            <a:r>
              <a:rPr lang="en-US" sz="1000" kern="0" dirty="0">
                <a:solidFill>
                  <a:schemeClr val="tx2"/>
                </a:solidFill>
              </a:rPr>
              <a:t>Network Partners</a:t>
            </a:r>
          </a:p>
          <a:p>
            <a:pPr>
              <a:spcAft>
                <a:spcPts val="225"/>
              </a:spcAft>
            </a:pPr>
            <a:r>
              <a:rPr lang="en-US" sz="1000" kern="0" dirty="0">
                <a:solidFill>
                  <a:schemeClr val="tx2"/>
                </a:solidFill>
              </a:rPr>
              <a:t>Research, Analytics, and Insights</a:t>
            </a:r>
          </a:p>
          <a:p>
            <a:pPr>
              <a:spcAft>
                <a:spcPts val="225"/>
              </a:spcAft>
            </a:pPr>
            <a:r>
              <a:rPr lang="en-US" sz="1000" kern="0" dirty="0">
                <a:solidFill>
                  <a:schemeClr val="tx2"/>
                </a:solidFill>
              </a:rPr>
              <a:t>Risk Management*</a:t>
            </a:r>
          </a:p>
          <a:p>
            <a:pPr>
              <a:spcAft>
                <a:spcPts val="225"/>
              </a:spcAft>
            </a:pPr>
            <a:r>
              <a:rPr lang="en-US" sz="1000" kern="0" dirty="0">
                <a:solidFill>
                  <a:schemeClr val="tx2"/>
                </a:solidFill>
              </a:rPr>
              <a:t>Strategic Planning</a:t>
            </a:r>
          </a:p>
          <a:p>
            <a:pPr>
              <a:spcAft>
                <a:spcPts val="225"/>
              </a:spcAft>
            </a:pPr>
            <a:r>
              <a:rPr lang="en-US" sz="1000" kern="0" dirty="0">
                <a:solidFill>
                  <a:schemeClr val="tx2"/>
                </a:solidFill>
                <a:latin typeface="Verdana"/>
                <a:ea typeface="ＭＳ Ｐゴシック"/>
              </a:rPr>
              <a:t>Vendors &amp; Merchandise*</a:t>
            </a:r>
          </a:p>
          <a:p>
            <a:pPr>
              <a:spcBef>
                <a:spcPts val="300"/>
              </a:spcBef>
              <a:spcAft>
                <a:spcPts val="225"/>
              </a:spcAft>
            </a:pPr>
            <a:endParaRPr lang="en-US" sz="1000" b="1" kern="0" dirty="0">
              <a:solidFill>
                <a:schemeClr val="tx2"/>
              </a:solidFill>
              <a:latin typeface="Verdana"/>
              <a:ea typeface="ＭＳ Ｐゴシック"/>
            </a:endParaRPr>
          </a:p>
          <a:p>
            <a:pPr>
              <a:spcBef>
                <a:spcPts val="300"/>
              </a:spcBef>
              <a:spcAft>
                <a:spcPts val="225"/>
              </a:spcAft>
            </a:pPr>
            <a:r>
              <a:rPr lang="en-US" sz="1000" b="1" kern="0" dirty="0">
                <a:solidFill>
                  <a:schemeClr val="tx2"/>
                </a:solidFill>
                <a:latin typeface="Verdana"/>
                <a:ea typeface="ＭＳ Ｐゴシック"/>
              </a:rPr>
              <a:t>Programs</a:t>
            </a:r>
          </a:p>
          <a:p>
            <a:pPr>
              <a:spcAft>
                <a:spcPts val="225"/>
              </a:spcAft>
            </a:pPr>
            <a:r>
              <a:rPr lang="en-US" sz="1000" kern="0" dirty="0">
                <a:solidFill>
                  <a:schemeClr val="tx2"/>
                </a:solidFill>
              </a:rPr>
              <a:t>Aquatics*</a:t>
            </a:r>
          </a:p>
          <a:p>
            <a:pPr>
              <a:spcAft>
                <a:spcPts val="225"/>
              </a:spcAft>
            </a:pPr>
            <a:r>
              <a:rPr lang="en-US" sz="1000" kern="0" dirty="0">
                <a:solidFill>
                  <a:schemeClr val="tx2"/>
                </a:solidFill>
              </a:rPr>
              <a:t>Before and Afterschool*</a:t>
            </a:r>
          </a:p>
          <a:p>
            <a:pPr>
              <a:spcAft>
                <a:spcPts val="225"/>
              </a:spcAft>
            </a:pPr>
            <a:r>
              <a:rPr lang="en-US" sz="1000" kern="0" dirty="0">
                <a:solidFill>
                  <a:schemeClr val="tx2"/>
                </a:solidFill>
              </a:rPr>
              <a:t>Camp* </a:t>
            </a:r>
          </a:p>
          <a:p>
            <a:pPr>
              <a:spcAft>
                <a:spcPts val="225"/>
              </a:spcAft>
            </a:pPr>
            <a:r>
              <a:rPr lang="en-US" sz="1000" kern="0" dirty="0">
                <a:solidFill>
                  <a:schemeClr val="tx2"/>
                </a:solidFill>
              </a:rPr>
              <a:t>Early Childhood* </a:t>
            </a:r>
          </a:p>
          <a:p>
            <a:pPr>
              <a:spcAft>
                <a:spcPts val="225"/>
              </a:spcAft>
            </a:pPr>
            <a:r>
              <a:rPr lang="en-US" sz="1000" kern="0" dirty="0">
                <a:solidFill>
                  <a:schemeClr val="tx2"/>
                </a:solidFill>
              </a:rPr>
              <a:t>Health &amp; Wellness*</a:t>
            </a:r>
          </a:p>
          <a:p>
            <a:pPr>
              <a:spcAft>
                <a:spcPts val="225"/>
              </a:spcAft>
            </a:pPr>
            <a:r>
              <a:rPr lang="en-US" sz="1000" kern="0" dirty="0">
                <a:solidFill>
                  <a:schemeClr val="tx2"/>
                </a:solidFill>
              </a:rPr>
              <a:t>Sports*</a:t>
            </a:r>
          </a:p>
          <a:p>
            <a:pPr>
              <a:spcAft>
                <a:spcPts val="225"/>
              </a:spcAft>
            </a:pPr>
            <a:r>
              <a:rPr lang="en-US" sz="1000" kern="0" dirty="0">
                <a:solidFill>
                  <a:schemeClr val="tx2"/>
                </a:solidFill>
              </a:rPr>
              <a:t>Teens*</a:t>
            </a:r>
          </a:p>
          <a:p>
            <a:pPr>
              <a:spcAft>
                <a:spcPts val="225"/>
              </a:spcAft>
            </a:pPr>
            <a:r>
              <a:rPr lang="en-US" sz="1000" kern="0" dirty="0">
                <a:solidFill>
                  <a:schemeClr val="tx2"/>
                </a:solidFill>
              </a:rPr>
              <a:t>Youth Program Enhancement*</a:t>
            </a:r>
          </a:p>
          <a:p>
            <a:pPr>
              <a:spcAft>
                <a:spcPts val="225"/>
              </a:spcAft>
            </a:pPr>
            <a:endParaRPr lang="en-US" sz="1000" kern="0" dirty="0">
              <a:solidFill>
                <a:schemeClr val="tx2"/>
              </a:solidFill>
            </a:endParaRPr>
          </a:p>
          <a:p>
            <a:pPr eaLnBrk="0" hangingPunct="0">
              <a:spcBef>
                <a:spcPts val="300"/>
              </a:spcBef>
              <a:spcAft>
                <a:spcPts val="225"/>
              </a:spcAft>
            </a:pPr>
            <a:r>
              <a:rPr lang="en-US" sz="1000" b="1" dirty="0">
                <a:solidFill>
                  <a:srgbClr val="464847"/>
                </a:solidFill>
                <a:latin typeface="Verdana" pitchFamily="80" charset="0"/>
                <a:ea typeface="ＭＳ Ｐゴシック" pitchFamily="80" charset="-128"/>
              </a:rPr>
              <a:t>Staff Development </a:t>
            </a:r>
          </a:p>
          <a:p>
            <a:pPr eaLnBrk="0" hangingPunct="0">
              <a:spcBef>
                <a:spcPct val="0"/>
              </a:spcBef>
              <a:spcAft>
                <a:spcPts val="225"/>
              </a:spcAft>
            </a:pPr>
            <a:r>
              <a:rPr lang="en-US" sz="1000" dirty="0">
                <a:solidFill>
                  <a:srgbClr val="464847"/>
                </a:solidFill>
                <a:latin typeface="Verdana" pitchFamily="80" charset="0"/>
                <a:ea typeface="ＭＳ Ｐゴシック" pitchFamily="80" charset="-128"/>
              </a:rPr>
              <a:t>Human Resources*</a:t>
            </a:r>
          </a:p>
          <a:p>
            <a:pPr eaLnBrk="0" hangingPunct="0">
              <a:spcBef>
                <a:spcPct val="0"/>
              </a:spcBef>
              <a:spcAft>
                <a:spcPts val="225"/>
              </a:spcAft>
            </a:pPr>
            <a:r>
              <a:rPr lang="en-US" sz="1000" dirty="0">
                <a:solidFill>
                  <a:srgbClr val="464847"/>
                </a:solidFill>
                <a:latin typeface="Verdana" pitchFamily="80" charset="0"/>
                <a:ea typeface="ＭＳ Ｐゴシック" pitchFamily="80" charset="-128"/>
              </a:rPr>
              <a:t>Multicultural Leadership Development*</a:t>
            </a:r>
          </a:p>
          <a:p>
            <a:pPr eaLnBrk="0" hangingPunct="0">
              <a:spcBef>
                <a:spcPct val="0"/>
              </a:spcBef>
              <a:spcAft>
                <a:spcPts val="225"/>
              </a:spcAft>
            </a:pPr>
            <a:r>
              <a:rPr lang="en-US" sz="1000" dirty="0">
                <a:solidFill>
                  <a:srgbClr val="464847"/>
                </a:solidFill>
                <a:latin typeface="Verdana" pitchFamily="80" charset="0"/>
                <a:ea typeface="ＭＳ Ｐゴシック" pitchFamily="80" charset="-128"/>
              </a:rPr>
              <a:t>Your Career***</a:t>
            </a:r>
          </a:p>
          <a:p>
            <a:pPr eaLnBrk="0" hangingPunct="0">
              <a:spcBef>
                <a:spcPts val="300"/>
              </a:spcBef>
              <a:spcAft>
                <a:spcPts val="225"/>
              </a:spcAft>
            </a:pPr>
            <a:r>
              <a:rPr lang="en-US" sz="1000" b="1" dirty="0">
                <a:solidFill>
                  <a:srgbClr val="464847"/>
                </a:solidFill>
                <a:latin typeface="Verdana" pitchFamily="80" charset="0"/>
                <a:ea typeface="ＭＳ Ｐゴシック" pitchFamily="80" charset="-128"/>
              </a:rPr>
              <a:t>Volunteers</a:t>
            </a:r>
          </a:p>
          <a:p>
            <a:pPr eaLnBrk="0" hangingPunct="0">
              <a:spcBef>
                <a:spcPct val="0"/>
              </a:spcBef>
              <a:spcAft>
                <a:spcPts val="225"/>
              </a:spcAft>
            </a:pPr>
            <a:r>
              <a:rPr lang="en-US" sz="1000" dirty="0">
                <a:solidFill>
                  <a:srgbClr val="464847"/>
                </a:solidFill>
                <a:latin typeface="Verdana" pitchFamily="80" charset="0"/>
                <a:ea typeface="ＭＳ Ｐゴシック" pitchFamily="80" charset="-128"/>
              </a:rPr>
              <a:t>Board Governance</a:t>
            </a:r>
          </a:p>
          <a:p>
            <a:pPr eaLnBrk="0" hangingPunct="0">
              <a:spcBef>
                <a:spcPct val="0"/>
              </a:spcBef>
              <a:spcAft>
                <a:spcPts val="225"/>
              </a:spcAft>
            </a:pPr>
            <a:r>
              <a:rPr lang="en-US" sz="1000" dirty="0">
                <a:solidFill>
                  <a:srgbClr val="464847"/>
                </a:solidFill>
                <a:latin typeface="Verdana" pitchFamily="80" charset="0"/>
                <a:ea typeface="ＭＳ Ｐゴシック" pitchFamily="80" charset="-128"/>
              </a:rPr>
              <a:t>Program Volunteers</a:t>
            </a:r>
          </a:p>
          <a:p>
            <a:pPr eaLnBrk="0" hangingPunct="0">
              <a:spcBef>
                <a:spcPct val="0"/>
              </a:spcBef>
              <a:spcAft>
                <a:spcPts val="225"/>
              </a:spcAft>
            </a:pPr>
            <a:endParaRPr lang="en-US" sz="1000" dirty="0">
              <a:solidFill>
                <a:srgbClr val="464847"/>
              </a:solidFill>
            </a:endParaRPr>
          </a:p>
          <a:p>
            <a:pPr eaLnBrk="0" hangingPunct="0">
              <a:spcBef>
                <a:spcPct val="0"/>
              </a:spcBef>
              <a:spcAft>
                <a:spcPts val="225"/>
              </a:spcAft>
            </a:pPr>
            <a:endParaRPr lang="en-US" sz="1000" dirty="0">
              <a:solidFill>
                <a:srgbClr val="464847"/>
              </a:solidFill>
              <a:latin typeface="Verdana" pitchFamily="80" charset="0"/>
              <a:ea typeface="ＭＳ Ｐゴシック" pitchFamily="80" charset="-128"/>
            </a:endParaRPr>
          </a:p>
          <a:p>
            <a:pPr eaLnBrk="0" hangingPunct="0">
              <a:spcBef>
                <a:spcPct val="0"/>
              </a:spcBef>
              <a:spcAft>
                <a:spcPts val="225"/>
              </a:spcAft>
            </a:pPr>
            <a:r>
              <a:rPr lang="en-US" sz="700" i="1" dirty="0"/>
              <a:t>*Moderated by Local Y Moderators and/or partner organization Moderators</a:t>
            </a:r>
          </a:p>
          <a:p>
            <a:pPr eaLnBrk="0" hangingPunct="0">
              <a:spcBef>
                <a:spcPct val="0"/>
              </a:spcBef>
              <a:spcAft>
                <a:spcPts val="225"/>
              </a:spcAft>
            </a:pPr>
            <a:r>
              <a:rPr lang="en-US" sz="700" i="1" dirty="0">
                <a:latin typeface="Verdana" pitchFamily="80" charset="0"/>
                <a:ea typeface="ＭＳ Ｐゴシック" pitchFamily="80" charset="-128"/>
              </a:rPr>
              <a:t>**</a:t>
            </a:r>
            <a:r>
              <a:rPr lang="en-US" sz="700" i="1" dirty="0"/>
              <a:t>Moderated by ERG Board Members</a:t>
            </a:r>
          </a:p>
          <a:p>
            <a:pPr eaLnBrk="0" hangingPunct="0">
              <a:spcBef>
                <a:spcPct val="0"/>
              </a:spcBef>
              <a:spcAft>
                <a:spcPts val="225"/>
              </a:spcAft>
            </a:pPr>
            <a:r>
              <a:rPr lang="en-US" sz="700" i="1" dirty="0"/>
              <a:t>***Moderated by Service Delivery Hubs</a:t>
            </a:r>
            <a:endParaRPr lang="en-US" sz="700" i="1" dirty="0">
              <a:latin typeface="Verdana" pitchFamily="80" charset="0"/>
              <a:ea typeface="ＭＳ Ｐゴシック" pitchFamily="80" charset="-128"/>
            </a:endParaRPr>
          </a:p>
          <a:p>
            <a:pPr>
              <a:spcAft>
                <a:spcPts val="225"/>
              </a:spcAft>
            </a:pPr>
            <a:endParaRPr lang="en-US" sz="1000" kern="0" dirty="0">
              <a:solidFill>
                <a:schemeClr val="tx2"/>
              </a:solidFill>
            </a:endParaRPr>
          </a:p>
          <a:p>
            <a:pPr>
              <a:spcAft>
                <a:spcPts val="225"/>
              </a:spcAft>
            </a:pPr>
            <a:endParaRPr lang="en-US" sz="1000" kern="0" dirty="0">
              <a:solidFill>
                <a:schemeClr val="tx2"/>
              </a:solidFill>
            </a:endParaRPr>
          </a:p>
        </p:txBody>
      </p:sp>
    </p:spTree>
    <p:extLst>
      <p:ext uri="{BB962C8B-B14F-4D97-AF65-F5344CB8AC3E}">
        <p14:creationId xmlns:p14="http://schemas.microsoft.com/office/powerpoint/2010/main" val="36340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pPr>
              <a:defRPr/>
            </a:pPr>
            <a:r>
              <a:rPr lang="en-US" dirty="0"/>
              <a:t>Link overview &amp; tips</a:t>
            </a:r>
          </a:p>
        </p:txBody>
      </p:sp>
      <p:sp>
        <p:nvSpPr>
          <p:cNvPr id="9" name="Text Placeholder 8"/>
          <p:cNvSpPr>
            <a:spLocks noGrp="1"/>
          </p:cNvSpPr>
          <p:nvPr>
            <p:ph type="body" sz="quarter" idx="14"/>
          </p:nvPr>
        </p:nvSpPr>
        <p:spPr/>
        <p:txBody>
          <a:bodyPr/>
          <a:lstStyle/>
          <a:p>
            <a:fld id="{2F8C8E58-4B14-4250-8CAE-773335E0F18B}" type="datetime4">
              <a:rPr lang="en-US" smtClean="0"/>
              <a:pPr/>
              <a:t>August 8, 2022</a:t>
            </a:fld>
            <a:endParaRPr lang="en-US" dirty="0"/>
          </a:p>
        </p:txBody>
      </p:sp>
      <p:sp>
        <p:nvSpPr>
          <p:cNvPr id="11" name="TextBox 10"/>
          <p:cNvSpPr txBox="1"/>
          <p:nvPr/>
        </p:nvSpPr>
        <p:spPr>
          <a:xfrm>
            <a:off x="351013" y="6350228"/>
            <a:ext cx="2601737" cy="215444"/>
          </a:xfrm>
          <a:prstGeom prst="rect">
            <a:avLst/>
          </a:prstGeom>
          <a:noFill/>
        </p:spPr>
        <p:txBody>
          <a:bodyPr wrap="square" rtlCol="0">
            <a:spAutoFit/>
          </a:bodyPr>
          <a:lstStyle/>
          <a:p>
            <a:r>
              <a:rPr lang="en-US" sz="800" dirty="0">
                <a:solidFill>
                  <a:schemeClr val="tx2"/>
                </a:solidFill>
              </a:rPr>
              <a:t>© 2020 YMCA of the USA</a:t>
            </a:r>
          </a:p>
        </p:txBody>
      </p:sp>
      <p:pic>
        <p:nvPicPr>
          <p:cNvPr id="10" name="Picture 9" descr="A picture containing clipart&#10;&#10;Description generated with very high confidence">
            <a:extLst>
              <a:ext uri="{FF2B5EF4-FFF2-40B4-BE49-F238E27FC236}">
                <a16:creationId xmlns:a16="http://schemas.microsoft.com/office/drawing/2014/main" id="{83B7A45C-6FE6-4898-951F-F47C504C3DFE}"/>
              </a:ext>
            </a:extLst>
          </p:cNvPr>
          <p:cNvPicPr>
            <a:picLocks noChangeAspect="1"/>
          </p:cNvPicPr>
          <p:nvPr/>
        </p:nvPicPr>
        <p:blipFill>
          <a:blip r:embed="rId3"/>
          <a:stretch>
            <a:fillRect/>
          </a:stretch>
        </p:blipFill>
        <p:spPr>
          <a:xfrm>
            <a:off x="452048" y="2023766"/>
            <a:ext cx="3544078" cy="1744133"/>
          </a:xfrm>
          <a:prstGeom prst="rect">
            <a:avLst/>
          </a:prstGeom>
        </p:spPr>
      </p:pic>
      <p:pic>
        <p:nvPicPr>
          <p:cNvPr id="13" name="Picture 12" descr="A picture containing person&#10;&#10;Description generated with very high confidence">
            <a:extLst>
              <a:ext uri="{FF2B5EF4-FFF2-40B4-BE49-F238E27FC236}">
                <a16:creationId xmlns:a16="http://schemas.microsoft.com/office/drawing/2014/main" id="{F24470E8-E6E1-46F7-BCDF-CC5B7E9D56DB}"/>
              </a:ext>
            </a:extLst>
          </p:cNvPr>
          <p:cNvPicPr>
            <a:picLocks noChangeAspect="1"/>
          </p:cNvPicPr>
          <p:nvPr/>
        </p:nvPicPr>
        <p:blipFill>
          <a:blip r:embed="rId4"/>
          <a:stretch>
            <a:fillRect/>
          </a:stretch>
        </p:blipFill>
        <p:spPr>
          <a:xfrm>
            <a:off x="4359804" y="1858812"/>
            <a:ext cx="4211401" cy="49991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Our Time Together</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4</a:t>
            </a:fld>
            <a:endParaRPr lang="en-US" dirty="0"/>
          </a:p>
        </p:txBody>
      </p:sp>
      <p:sp>
        <p:nvSpPr>
          <p:cNvPr id="7" name="Content Placeholder 6"/>
          <p:cNvSpPr>
            <a:spLocks noGrp="1"/>
          </p:cNvSpPr>
          <p:nvPr>
            <p:ph idx="1"/>
          </p:nvPr>
        </p:nvSpPr>
        <p:spPr/>
        <p:txBody>
          <a:bodyPr/>
          <a:lstStyle/>
          <a:p>
            <a:r>
              <a:rPr lang="en-US" dirty="0"/>
              <a:t>The Home Page &amp; Primary Navigation</a:t>
            </a:r>
          </a:p>
          <a:p>
            <a:r>
              <a:rPr lang="en-US" dirty="0"/>
              <a:t>Find &amp; Join Communities</a:t>
            </a:r>
          </a:p>
          <a:p>
            <a:r>
              <a:rPr lang="en-US" dirty="0"/>
              <a:t>News Feed 101</a:t>
            </a:r>
          </a:p>
          <a:p>
            <a:r>
              <a:rPr lang="en-US" dirty="0"/>
              <a:t>Resources </a:t>
            </a:r>
            <a:r>
              <a:rPr lang="en-US"/>
              <a:t>for you</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2B69-A103-47BF-9268-430F25C45869}"/>
              </a:ext>
            </a:extLst>
          </p:cNvPr>
          <p:cNvSpPr>
            <a:spLocks noGrp="1"/>
          </p:cNvSpPr>
          <p:nvPr>
            <p:ph type="title"/>
          </p:nvPr>
        </p:nvSpPr>
        <p:spPr/>
        <p:txBody>
          <a:bodyPr wrap="square" anchor="t">
            <a:normAutofit/>
          </a:bodyPr>
          <a:lstStyle/>
          <a:p>
            <a:r>
              <a:rPr lang="en-US" dirty="0"/>
              <a:t>The Power of Knowledge Sharing</a:t>
            </a:r>
          </a:p>
        </p:txBody>
      </p:sp>
      <p:sp>
        <p:nvSpPr>
          <p:cNvPr id="4" name="Content Placeholder 3">
            <a:extLst>
              <a:ext uri="{FF2B5EF4-FFF2-40B4-BE49-F238E27FC236}">
                <a16:creationId xmlns:a16="http://schemas.microsoft.com/office/drawing/2014/main" id="{DA2DA644-6C29-49E7-8021-56C519AAE670}"/>
              </a:ext>
            </a:extLst>
          </p:cNvPr>
          <p:cNvSpPr>
            <a:spLocks noGrp="1"/>
          </p:cNvSpPr>
          <p:nvPr>
            <p:ph sz="half" idx="1"/>
          </p:nvPr>
        </p:nvSpPr>
        <p:spPr>
          <a:xfrm>
            <a:off x="354013" y="1739900"/>
            <a:ext cx="5799137" cy="4699000"/>
          </a:xfrm>
        </p:spPr>
        <p:txBody>
          <a:bodyPr wrap="square" anchor="t">
            <a:normAutofit/>
          </a:bodyPr>
          <a:lstStyle/>
          <a:p>
            <a:pPr marL="0" indent="0">
              <a:lnSpc>
                <a:spcPct val="90000"/>
              </a:lnSpc>
              <a:buNone/>
            </a:pPr>
            <a:r>
              <a:rPr lang="en-US" sz="2400" dirty="0"/>
              <a:t>What if…</a:t>
            </a:r>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a:p>
            <a:pPr marL="0" indent="0">
              <a:lnSpc>
                <a:spcPct val="90000"/>
              </a:lnSpc>
              <a:buNone/>
            </a:pPr>
            <a:r>
              <a:rPr lang="en-US" sz="2400" dirty="0"/>
              <a:t>… we all knew what we all know?</a:t>
            </a:r>
          </a:p>
        </p:txBody>
      </p:sp>
      <p:sp>
        <p:nvSpPr>
          <p:cNvPr id="3" name="Slide Number Placeholder 2">
            <a:extLst>
              <a:ext uri="{FF2B5EF4-FFF2-40B4-BE49-F238E27FC236}">
                <a16:creationId xmlns:a16="http://schemas.microsoft.com/office/drawing/2014/main" id="{6226CD19-E5C0-4F4F-9356-2B93533E3F2A}"/>
              </a:ext>
            </a:extLst>
          </p:cNvPr>
          <p:cNvSpPr>
            <a:spLocks noGrp="1"/>
          </p:cNvSpPr>
          <p:nvPr>
            <p:ph type="sldNum" sz="quarter" idx="10"/>
          </p:nvPr>
        </p:nvSpPr>
        <p:spPr/>
        <p:txBody>
          <a:bodyPr wrap="square" anchor="t">
            <a:normAutofit/>
          </a:bodyPr>
          <a:lstStyle/>
          <a:p>
            <a:pPr>
              <a:spcAft>
                <a:spcPts val="600"/>
              </a:spcAft>
              <a:defRPr/>
            </a:pPr>
            <a:fld id="{474F9A76-05EC-4927-B4A2-A8CE3023F9C5}" type="slidenum">
              <a:rPr lang="en-US" smtClean="0"/>
              <a:pPr>
                <a:spcAft>
                  <a:spcPts val="600"/>
                </a:spcAft>
                <a:defRPr/>
              </a:pPr>
              <a:t>5</a:t>
            </a:fld>
            <a:endParaRPr lang="en-US"/>
          </a:p>
        </p:txBody>
      </p:sp>
      <p:pic>
        <p:nvPicPr>
          <p:cNvPr id="5" name="Picture 4" descr="A picture containing hanging, air, man, display&#10;&#10;Description automatically generated">
            <a:extLst>
              <a:ext uri="{FF2B5EF4-FFF2-40B4-BE49-F238E27FC236}">
                <a16:creationId xmlns:a16="http://schemas.microsoft.com/office/drawing/2014/main" id="{2C6AAEE1-C8C9-45F2-8B9E-497F04ECEB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1112" y="1173163"/>
            <a:ext cx="5886113" cy="3884833"/>
          </a:xfrm>
          <a:prstGeom prst="rect">
            <a:avLst/>
          </a:prstGeom>
          <a:noFill/>
        </p:spPr>
      </p:pic>
    </p:spTree>
    <p:extLst>
      <p:ext uri="{BB962C8B-B14F-4D97-AF65-F5344CB8AC3E}">
        <p14:creationId xmlns:p14="http://schemas.microsoft.com/office/powerpoint/2010/main" val="200663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3BFD-1583-4259-B242-1CB149A9DF1E}"/>
              </a:ext>
            </a:extLst>
          </p:cNvPr>
          <p:cNvSpPr>
            <a:spLocks noGrp="1"/>
          </p:cNvSpPr>
          <p:nvPr>
            <p:ph type="title"/>
          </p:nvPr>
        </p:nvSpPr>
        <p:spPr/>
        <p:txBody>
          <a:bodyPr/>
          <a:lstStyle/>
          <a:p>
            <a:r>
              <a:rPr lang="en-US" dirty="0"/>
              <a:t>What is knowledge?</a:t>
            </a:r>
          </a:p>
        </p:txBody>
      </p:sp>
      <p:sp>
        <p:nvSpPr>
          <p:cNvPr id="3" name="Content Placeholder 2">
            <a:extLst>
              <a:ext uri="{FF2B5EF4-FFF2-40B4-BE49-F238E27FC236}">
                <a16:creationId xmlns:a16="http://schemas.microsoft.com/office/drawing/2014/main" id="{AEE4BCC8-675C-4820-BC2D-A0F5304E876E}"/>
              </a:ext>
            </a:extLst>
          </p:cNvPr>
          <p:cNvSpPr>
            <a:spLocks noGrp="1"/>
          </p:cNvSpPr>
          <p:nvPr>
            <p:ph idx="1"/>
          </p:nvPr>
        </p:nvSpPr>
        <p:spPr>
          <a:xfrm>
            <a:off x="354022" y="2162183"/>
            <a:ext cx="6753710" cy="3281363"/>
          </a:xfrm>
        </p:spPr>
        <p:txBody>
          <a:bodyPr/>
          <a:lstStyle/>
          <a:p>
            <a:r>
              <a:rPr lang="en-US" dirty="0"/>
              <a:t>Knowledge is what we know about our Ys, our communities, our programs, our services, our processes, one another, what works, and what doesn’t.</a:t>
            </a:r>
          </a:p>
          <a:p>
            <a:br>
              <a:rPr lang="en-US" dirty="0"/>
            </a:br>
            <a:r>
              <a:rPr lang="en-US" dirty="0"/>
              <a:t>Some of this knowledge has been around for decades, </a:t>
            </a:r>
            <a:br>
              <a:rPr lang="en-US" dirty="0"/>
            </a:br>
            <a:r>
              <a:rPr lang="en-US" dirty="0"/>
              <a:t>while other knowledge is </a:t>
            </a:r>
            <a:r>
              <a:rPr lang="en-US" b="1" dirty="0"/>
              <a:t>growing and changing every day.</a:t>
            </a:r>
          </a:p>
        </p:txBody>
      </p:sp>
    </p:spTree>
    <p:extLst>
      <p:ext uri="{BB962C8B-B14F-4D97-AF65-F5344CB8AC3E}">
        <p14:creationId xmlns:p14="http://schemas.microsoft.com/office/powerpoint/2010/main" val="372011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c 40" descr="Man with solid fill">
            <a:extLst>
              <a:ext uri="{FF2B5EF4-FFF2-40B4-BE49-F238E27FC236}">
                <a16:creationId xmlns:a16="http://schemas.microsoft.com/office/drawing/2014/main" id="{4454EBE8-E60A-47DA-9633-C396CFB8BE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0881" y="4590105"/>
            <a:ext cx="2988988" cy="2988988"/>
          </a:xfrm>
          <a:prstGeom prst="rect">
            <a:avLst/>
          </a:prstGeom>
        </p:spPr>
      </p:pic>
      <p:sp>
        <p:nvSpPr>
          <p:cNvPr id="40" name="Title 1">
            <a:extLst>
              <a:ext uri="{FF2B5EF4-FFF2-40B4-BE49-F238E27FC236}">
                <a16:creationId xmlns:a16="http://schemas.microsoft.com/office/drawing/2014/main" id="{5DBC2EDE-C179-439F-A179-534E44B351DC}"/>
              </a:ext>
            </a:extLst>
          </p:cNvPr>
          <p:cNvSpPr>
            <a:spLocks noGrp="1"/>
          </p:cNvSpPr>
          <p:nvPr>
            <p:ph type="title"/>
          </p:nvPr>
        </p:nvSpPr>
        <p:spPr>
          <a:xfrm>
            <a:off x="328613" y="1103718"/>
            <a:ext cx="8374062" cy="633413"/>
          </a:xfrm>
        </p:spPr>
        <p:txBody>
          <a:bodyPr/>
          <a:lstStyle/>
          <a:p>
            <a:pPr>
              <a:spcBef>
                <a:spcPct val="50000"/>
              </a:spcBef>
              <a:defRPr/>
            </a:pPr>
            <a:r>
              <a:rPr lang="en-US" sz="1800" b="0" cap="none" dirty="0">
                <a:solidFill>
                  <a:srgbClr val="464847"/>
                </a:solidFill>
                <a:latin typeface="Verdana"/>
                <a:ea typeface="ＭＳ Ｐゴシック"/>
              </a:rPr>
              <a:t>Knowledge and expertise are plentiful at the Y. </a:t>
            </a:r>
          </a:p>
        </p:txBody>
      </p:sp>
      <p:grpSp>
        <p:nvGrpSpPr>
          <p:cNvPr id="2" name="Group 1">
            <a:extLst>
              <a:ext uri="{FF2B5EF4-FFF2-40B4-BE49-F238E27FC236}">
                <a16:creationId xmlns:a16="http://schemas.microsoft.com/office/drawing/2014/main" id="{4095B767-5676-4E0F-A4C4-3DA01717153A}"/>
              </a:ext>
            </a:extLst>
          </p:cNvPr>
          <p:cNvGrpSpPr/>
          <p:nvPr/>
        </p:nvGrpSpPr>
        <p:grpSpPr>
          <a:xfrm>
            <a:off x="411273" y="2034610"/>
            <a:ext cx="685800" cy="2652597"/>
            <a:chOff x="411273" y="1177359"/>
            <a:chExt cx="685800" cy="2652597"/>
          </a:xfrm>
        </p:grpSpPr>
        <p:cxnSp>
          <p:nvCxnSpPr>
            <p:cNvPr id="6" name="Straight Connector 5">
              <a:extLst>
                <a:ext uri="{FF2B5EF4-FFF2-40B4-BE49-F238E27FC236}">
                  <a16:creationId xmlns:a16="http://schemas.microsoft.com/office/drawing/2014/main" id="{B0692FE0-1372-4E10-B87F-1213B7520C46}"/>
                </a:ext>
              </a:extLst>
            </p:cNvPr>
            <p:cNvCxnSpPr>
              <a:cxnSpLocks/>
            </p:cNvCxnSpPr>
            <p:nvPr/>
          </p:nvCxnSpPr>
          <p:spPr bwMode="auto">
            <a:xfrm flipH="1" flipV="1">
              <a:off x="754173" y="1863159"/>
              <a:ext cx="161764" cy="1966797"/>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2" name="Oval 31">
              <a:extLst>
                <a:ext uri="{FF2B5EF4-FFF2-40B4-BE49-F238E27FC236}">
                  <a16:creationId xmlns:a16="http://schemas.microsoft.com/office/drawing/2014/main" id="{067D61A9-F4C9-49DC-8151-CA7C87BBA2F7}"/>
                </a:ext>
              </a:extLst>
            </p:cNvPr>
            <p:cNvSpPr/>
            <p:nvPr/>
          </p:nvSpPr>
          <p:spPr bwMode="auto">
            <a:xfrm>
              <a:off x="411273" y="1177359"/>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2" name="Graphic 11" descr="Bank check with solid fill">
              <a:extLst>
                <a:ext uri="{FF2B5EF4-FFF2-40B4-BE49-F238E27FC236}">
                  <a16:creationId xmlns:a16="http://schemas.microsoft.com/office/drawing/2014/main" id="{70DB93B8-3AEB-4B79-886A-07D781966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73" y="1297093"/>
              <a:ext cx="457200" cy="457200"/>
            </a:xfrm>
            <a:prstGeom prst="rect">
              <a:avLst/>
            </a:prstGeom>
          </p:spPr>
        </p:pic>
      </p:grpSp>
      <p:grpSp>
        <p:nvGrpSpPr>
          <p:cNvPr id="3" name="Group 2">
            <a:extLst>
              <a:ext uri="{FF2B5EF4-FFF2-40B4-BE49-F238E27FC236}">
                <a16:creationId xmlns:a16="http://schemas.microsoft.com/office/drawing/2014/main" id="{13B04746-2D28-4F2D-AAEB-0C5E5FA47163}"/>
              </a:ext>
            </a:extLst>
          </p:cNvPr>
          <p:cNvGrpSpPr/>
          <p:nvPr/>
        </p:nvGrpSpPr>
        <p:grpSpPr>
          <a:xfrm>
            <a:off x="1049636" y="3772792"/>
            <a:ext cx="1214801" cy="943834"/>
            <a:chOff x="1049635" y="2915542"/>
            <a:chExt cx="1214801" cy="943834"/>
          </a:xfrm>
        </p:grpSpPr>
        <p:cxnSp>
          <p:nvCxnSpPr>
            <p:cNvPr id="46" name="Straight Connector 45">
              <a:extLst>
                <a:ext uri="{FF2B5EF4-FFF2-40B4-BE49-F238E27FC236}">
                  <a16:creationId xmlns:a16="http://schemas.microsoft.com/office/drawing/2014/main" id="{A9FFBF23-5A42-47AD-A12F-9F15A02C89F3}"/>
                </a:ext>
              </a:extLst>
            </p:cNvPr>
            <p:cNvCxnSpPr>
              <a:cxnSpLocks/>
            </p:cNvCxnSpPr>
            <p:nvPr/>
          </p:nvCxnSpPr>
          <p:spPr bwMode="auto">
            <a:xfrm flipV="1">
              <a:off x="1049635" y="3402878"/>
              <a:ext cx="597383" cy="456498"/>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3" name="Oval 32">
              <a:extLst>
                <a:ext uri="{FF2B5EF4-FFF2-40B4-BE49-F238E27FC236}">
                  <a16:creationId xmlns:a16="http://schemas.microsoft.com/office/drawing/2014/main" id="{A1F63DA5-0C45-4A1D-9E0C-922B3F924F9B}"/>
                </a:ext>
              </a:extLst>
            </p:cNvPr>
            <p:cNvSpPr/>
            <p:nvPr/>
          </p:nvSpPr>
          <p:spPr bwMode="auto">
            <a:xfrm>
              <a:off x="1578636" y="291554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4" name="Graphic 13" descr="Bar chart with solid fill">
              <a:extLst>
                <a:ext uri="{FF2B5EF4-FFF2-40B4-BE49-F238E27FC236}">
                  <a16:creationId xmlns:a16="http://schemas.microsoft.com/office/drawing/2014/main" id="{8709ABA5-94AC-4851-8A17-147E96C28E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9158" y="3017564"/>
              <a:ext cx="457200" cy="457200"/>
            </a:xfrm>
            <a:prstGeom prst="rect">
              <a:avLst/>
            </a:prstGeom>
          </p:spPr>
        </p:pic>
      </p:grpSp>
      <p:grpSp>
        <p:nvGrpSpPr>
          <p:cNvPr id="4" name="Group 3">
            <a:extLst>
              <a:ext uri="{FF2B5EF4-FFF2-40B4-BE49-F238E27FC236}">
                <a16:creationId xmlns:a16="http://schemas.microsoft.com/office/drawing/2014/main" id="{9D54D36A-F495-47E5-80A1-98022F674B0B}"/>
              </a:ext>
            </a:extLst>
          </p:cNvPr>
          <p:cNvGrpSpPr/>
          <p:nvPr/>
        </p:nvGrpSpPr>
        <p:grpSpPr>
          <a:xfrm>
            <a:off x="2096080" y="2463678"/>
            <a:ext cx="685800" cy="2223529"/>
            <a:chOff x="2096080" y="1606427"/>
            <a:chExt cx="685800" cy="2223529"/>
          </a:xfrm>
        </p:grpSpPr>
        <p:cxnSp>
          <p:nvCxnSpPr>
            <p:cNvPr id="45" name="Straight Connector 44">
              <a:extLst>
                <a:ext uri="{FF2B5EF4-FFF2-40B4-BE49-F238E27FC236}">
                  <a16:creationId xmlns:a16="http://schemas.microsoft.com/office/drawing/2014/main" id="{716E8D34-83DD-49CB-ABCD-31E355EB3E2E}"/>
                </a:ext>
              </a:extLst>
            </p:cNvPr>
            <p:cNvCxnSpPr>
              <a:cxnSpLocks/>
              <a:stCxn id="34" idx="4"/>
            </p:cNvCxnSpPr>
            <p:nvPr/>
          </p:nvCxnSpPr>
          <p:spPr bwMode="auto">
            <a:xfrm>
              <a:off x="2438980" y="2292227"/>
              <a:ext cx="306902" cy="1537729"/>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4" name="Oval 33">
              <a:extLst>
                <a:ext uri="{FF2B5EF4-FFF2-40B4-BE49-F238E27FC236}">
                  <a16:creationId xmlns:a16="http://schemas.microsoft.com/office/drawing/2014/main" id="{633E45E4-EF8D-4D18-ACCC-1016D00F2C68}"/>
                </a:ext>
              </a:extLst>
            </p:cNvPr>
            <p:cNvSpPr/>
            <p:nvPr/>
          </p:nvSpPr>
          <p:spPr bwMode="auto">
            <a:xfrm>
              <a:off x="2096080" y="1606427"/>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43" name="Graphic 42" descr="Checklist with solid fill">
              <a:extLst>
                <a:ext uri="{FF2B5EF4-FFF2-40B4-BE49-F238E27FC236}">
                  <a16:creationId xmlns:a16="http://schemas.microsoft.com/office/drawing/2014/main" id="{8E758900-0693-4F86-93BF-7C32FE781F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4659" y="1720727"/>
              <a:ext cx="457200" cy="457200"/>
            </a:xfrm>
            <a:prstGeom prst="rect">
              <a:avLst/>
            </a:prstGeom>
          </p:spPr>
        </p:pic>
      </p:grpSp>
      <p:grpSp>
        <p:nvGrpSpPr>
          <p:cNvPr id="10" name="Group 9">
            <a:extLst>
              <a:ext uri="{FF2B5EF4-FFF2-40B4-BE49-F238E27FC236}">
                <a16:creationId xmlns:a16="http://schemas.microsoft.com/office/drawing/2014/main" id="{152719E8-63DA-46DA-8690-28ADD80FDEE7}"/>
              </a:ext>
            </a:extLst>
          </p:cNvPr>
          <p:cNvGrpSpPr/>
          <p:nvPr/>
        </p:nvGrpSpPr>
        <p:grpSpPr>
          <a:xfrm>
            <a:off x="8243453" y="3181458"/>
            <a:ext cx="783992" cy="1505748"/>
            <a:chOff x="8243453" y="2324208"/>
            <a:chExt cx="783992" cy="1505748"/>
          </a:xfrm>
        </p:grpSpPr>
        <p:cxnSp>
          <p:nvCxnSpPr>
            <p:cNvPr id="47" name="Straight Connector 46">
              <a:extLst>
                <a:ext uri="{FF2B5EF4-FFF2-40B4-BE49-F238E27FC236}">
                  <a16:creationId xmlns:a16="http://schemas.microsoft.com/office/drawing/2014/main" id="{E76EC98D-760D-428A-A050-1935B6555CC1}"/>
                </a:ext>
              </a:extLst>
            </p:cNvPr>
            <p:cNvCxnSpPr>
              <a:cxnSpLocks/>
            </p:cNvCxnSpPr>
            <p:nvPr/>
          </p:nvCxnSpPr>
          <p:spPr bwMode="auto">
            <a:xfrm flipH="1">
              <a:off x="8243453" y="3010008"/>
              <a:ext cx="441092" cy="819948"/>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8" name="Oval 37">
              <a:extLst>
                <a:ext uri="{FF2B5EF4-FFF2-40B4-BE49-F238E27FC236}">
                  <a16:creationId xmlns:a16="http://schemas.microsoft.com/office/drawing/2014/main" id="{18911B19-F35C-473E-8EEE-44FB3B57E990}"/>
                </a:ext>
              </a:extLst>
            </p:cNvPr>
            <p:cNvSpPr/>
            <p:nvPr/>
          </p:nvSpPr>
          <p:spPr bwMode="auto">
            <a:xfrm>
              <a:off x="8341645" y="2324208"/>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49" name="Graphic 48" descr="City with solid fill">
              <a:extLst>
                <a:ext uri="{FF2B5EF4-FFF2-40B4-BE49-F238E27FC236}">
                  <a16:creationId xmlns:a16="http://schemas.microsoft.com/office/drawing/2014/main" id="{2EB4AAB6-7BB3-4F8F-9F29-0D9EDB21C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55945" y="2424655"/>
              <a:ext cx="457200" cy="457200"/>
            </a:xfrm>
            <a:prstGeom prst="rect">
              <a:avLst/>
            </a:prstGeom>
          </p:spPr>
        </p:pic>
      </p:grpSp>
      <p:grpSp>
        <p:nvGrpSpPr>
          <p:cNvPr id="8" name="Group 7">
            <a:extLst>
              <a:ext uri="{FF2B5EF4-FFF2-40B4-BE49-F238E27FC236}">
                <a16:creationId xmlns:a16="http://schemas.microsoft.com/office/drawing/2014/main" id="{64731AE6-FF72-4628-AF35-1CB41F448E0E}"/>
              </a:ext>
            </a:extLst>
          </p:cNvPr>
          <p:cNvGrpSpPr/>
          <p:nvPr/>
        </p:nvGrpSpPr>
        <p:grpSpPr>
          <a:xfrm>
            <a:off x="5737630" y="2844232"/>
            <a:ext cx="685800" cy="1847801"/>
            <a:chOff x="5737630" y="1986981"/>
            <a:chExt cx="685800" cy="1847801"/>
          </a:xfrm>
        </p:grpSpPr>
        <p:cxnSp>
          <p:nvCxnSpPr>
            <p:cNvPr id="56" name="Straight Connector 55">
              <a:extLst>
                <a:ext uri="{FF2B5EF4-FFF2-40B4-BE49-F238E27FC236}">
                  <a16:creationId xmlns:a16="http://schemas.microsoft.com/office/drawing/2014/main" id="{740C9D45-9CD9-4BD0-9792-29975049C91E}"/>
                </a:ext>
              </a:extLst>
            </p:cNvPr>
            <p:cNvCxnSpPr>
              <a:cxnSpLocks/>
              <a:stCxn id="39" idx="4"/>
            </p:cNvCxnSpPr>
            <p:nvPr/>
          </p:nvCxnSpPr>
          <p:spPr bwMode="auto">
            <a:xfrm>
              <a:off x="6080530" y="2672781"/>
              <a:ext cx="322749" cy="1162001"/>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9" name="Oval 38">
              <a:extLst>
                <a:ext uri="{FF2B5EF4-FFF2-40B4-BE49-F238E27FC236}">
                  <a16:creationId xmlns:a16="http://schemas.microsoft.com/office/drawing/2014/main" id="{4DE0D97B-38DE-4F68-8292-411C6EDC6B49}"/>
                </a:ext>
              </a:extLst>
            </p:cNvPr>
            <p:cNvSpPr/>
            <p:nvPr/>
          </p:nvSpPr>
          <p:spPr bwMode="auto">
            <a:xfrm>
              <a:off x="5737630" y="1986981"/>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58" name="Graphic 57" descr="Contract with solid fill">
              <a:extLst>
                <a:ext uri="{FF2B5EF4-FFF2-40B4-BE49-F238E27FC236}">
                  <a16:creationId xmlns:a16="http://schemas.microsoft.com/office/drawing/2014/main" id="{E3743DA7-15F7-47DD-AF2D-E67FBCADF4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47437" y="2101281"/>
              <a:ext cx="457200" cy="457200"/>
            </a:xfrm>
            <a:prstGeom prst="rect">
              <a:avLst/>
            </a:prstGeom>
          </p:spPr>
        </p:pic>
      </p:grpSp>
      <p:grpSp>
        <p:nvGrpSpPr>
          <p:cNvPr id="7" name="Group 6">
            <a:extLst>
              <a:ext uri="{FF2B5EF4-FFF2-40B4-BE49-F238E27FC236}">
                <a16:creationId xmlns:a16="http://schemas.microsoft.com/office/drawing/2014/main" id="{83AA65C6-3AF5-4E9E-AA88-7B9D92D82C8C}"/>
              </a:ext>
            </a:extLst>
          </p:cNvPr>
          <p:cNvGrpSpPr/>
          <p:nvPr/>
        </p:nvGrpSpPr>
        <p:grpSpPr>
          <a:xfrm>
            <a:off x="4313279" y="2050864"/>
            <a:ext cx="685800" cy="2636343"/>
            <a:chOff x="4313279" y="1193613"/>
            <a:chExt cx="685800" cy="2636343"/>
          </a:xfrm>
        </p:grpSpPr>
        <p:cxnSp>
          <p:nvCxnSpPr>
            <p:cNvPr id="52" name="Straight Connector 51">
              <a:extLst>
                <a:ext uri="{FF2B5EF4-FFF2-40B4-BE49-F238E27FC236}">
                  <a16:creationId xmlns:a16="http://schemas.microsoft.com/office/drawing/2014/main" id="{4614D3C9-74D2-4489-A26E-5FDDFFBE069F}"/>
                </a:ext>
              </a:extLst>
            </p:cNvPr>
            <p:cNvCxnSpPr>
              <a:cxnSpLocks/>
            </p:cNvCxnSpPr>
            <p:nvPr/>
          </p:nvCxnSpPr>
          <p:spPr bwMode="auto">
            <a:xfrm flipH="1">
              <a:off x="4559705" y="1879413"/>
              <a:ext cx="96474" cy="1950543"/>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6" name="Oval 35">
              <a:extLst>
                <a:ext uri="{FF2B5EF4-FFF2-40B4-BE49-F238E27FC236}">
                  <a16:creationId xmlns:a16="http://schemas.microsoft.com/office/drawing/2014/main" id="{DE401BC7-AB90-4CC2-84CB-9E6E39BD2D76}"/>
                </a:ext>
              </a:extLst>
            </p:cNvPr>
            <p:cNvSpPr/>
            <p:nvPr/>
          </p:nvSpPr>
          <p:spPr bwMode="auto">
            <a:xfrm>
              <a:off x="4313279" y="1193613"/>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60" name="Graphic 59" descr="Database with solid fill">
              <a:extLst>
                <a:ext uri="{FF2B5EF4-FFF2-40B4-BE49-F238E27FC236}">
                  <a16:creationId xmlns:a16="http://schemas.microsoft.com/office/drawing/2014/main" id="{37570B10-3F4C-456F-B7F1-6D1D6998CD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21782" y="1292095"/>
              <a:ext cx="457200" cy="457200"/>
            </a:xfrm>
            <a:prstGeom prst="rect">
              <a:avLst/>
            </a:prstGeom>
          </p:spPr>
        </p:pic>
      </p:grpSp>
      <p:grpSp>
        <p:nvGrpSpPr>
          <p:cNvPr id="9" name="Group 8">
            <a:extLst>
              <a:ext uri="{FF2B5EF4-FFF2-40B4-BE49-F238E27FC236}">
                <a16:creationId xmlns:a16="http://schemas.microsoft.com/office/drawing/2014/main" id="{5C56961B-37EA-4270-84D9-E501BEA6149C}"/>
              </a:ext>
            </a:extLst>
          </p:cNvPr>
          <p:cNvGrpSpPr/>
          <p:nvPr/>
        </p:nvGrpSpPr>
        <p:grpSpPr>
          <a:xfrm>
            <a:off x="6945405" y="2040902"/>
            <a:ext cx="1134722" cy="2675724"/>
            <a:chOff x="6945405" y="1183652"/>
            <a:chExt cx="1134722" cy="2675724"/>
          </a:xfrm>
        </p:grpSpPr>
        <p:cxnSp>
          <p:nvCxnSpPr>
            <p:cNvPr id="44" name="Straight Connector 43">
              <a:extLst>
                <a:ext uri="{FF2B5EF4-FFF2-40B4-BE49-F238E27FC236}">
                  <a16:creationId xmlns:a16="http://schemas.microsoft.com/office/drawing/2014/main" id="{BE163170-B99E-42D6-9D2E-23085FAD5223}"/>
                </a:ext>
              </a:extLst>
            </p:cNvPr>
            <p:cNvCxnSpPr>
              <a:cxnSpLocks/>
            </p:cNvCxnSpPr>
            <p:nvPr/>
          </p:nvCxnSpPr>
          <p:spPr bwMode="auto">
            <a:xfrm>
              <a:off x="7326441" y="1848007"/>
              <a:ext cx="753686" cy="2011369"/>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3" name="Oval 82">
              <a:extLst>
                <a:ext uri="{FF2B5EF4-FFF2-40B4-BE49-F238E27FC236}">
                  <a16:creationId xmlns:a16="http://schemas.microsoft.com/office/drawing/2014/main" id="{2F1BF25E-E227-4969-B518-0401582C7984}"/>
                </a:ext>
              </a:extLst>
            </p:cNvPr>
            <p:cNvSpPr/>
            <p:nvPr/>
          </p:nvSpPr>
          <p:spPr bwMode="auto">
            <a:xfrm>
              <a:off x="6945405" y="118365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8" name="Graphic 17" descr="Blueprint with solid fill">
              <a:extLst>
                <a:ext uri="{FF2B5EF4-FFF2-40B4-BE49-F238E27FC236}">
                  <a16:creationId xmlns:a16="http://schemas.microsoft.com/office/drawing/2014/main" id="{007633A4-6C34-45E8-AFAD-C3AB48DFC64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49374" y="1279633"/>
              <a:ext cx="457200" cy="457200"/>
            </a:xfrm>
            <a:prstGeom prst="rect">
              <a:avLst/>
            </a:prstGeom>
          </p:spPr>
        </p:pic>
      </p:grpSp>
      <p:grpSp>
        <p:nvGrpSpPr>
          <p:cNvPr id="5" name="Group 4">
            <a:extLst>
              <a:ext uri="{FF2B5EF4-FFF2-40B4-BE49-F238E27FC236}">
                <a16:creationId xmlns:a16="http://schemas.microsoft.com/office/drawing/2014/main" id="{A4DD2D88-ADC5-4785-B1DE-6365EE5A69B7}"/>
              </a:ext>
            </a:extLst>
          </p:cNvPr>
          <p:cNvGrpSpPr/>
          <p:nvPr/>
        </p:nvGrpSpPr>
        <p:grpSpPr>
          <a:xfrm>
            <a:off x="2904553" y="3338324"/>
            <a:ext cx="1247877" cy="1378302"/>
            <a:chOff x="2904552" y="2481074"/>
            <a:chExt cx="1247877" cy="1378302"/>
          </a:xfrm>
        </p:grpSpPr>
        <p:sp>
          <p:nvSpPr>
            <p:cNvPr id="35" name="Oval 34">
              <a:extLst>
                <a:ext uri="{FF2B5EF4-FFF2-40B4-BE49-F238E27FC236}">
                  <a16:creationId xmlns:a16="http://schemas.microsoft.com/office/drawing/2014/main" id="{DC104681-11DC-4BAB-BF93-59482B16B2E9}"/>
                </a:ext>
              </a:extLst>
            </p:cNvPr>
            <p:cNvSpPr/>
            <p:nvPr/>
          </p:nvSpPr>
          <p:spPr bwMode="auto">
            <a:xfrm>
              <a:off x="3466629" y="2481074"/>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cxnSp>
          <p:nvCxnSpPr>
            <p:cNvPr id="50" name="Straight Connector 49">
              <a:extLst>
                <a:ext uri="{FF2B5EF4-FFF2-40B4-BE49-F238E27FC236}">
                  <a16:creationId xmlns:a16="http://schemas.microsoft.com/office/drawing/2014/main" id="{FF6953FB-7D2E-4308-A097-02AF34EB9264}"/>
                </a:ext>
              </a:extLst>
            </p:cNvPr>
            <p:cNvCxnSpPr>
              <a:cxnSpLocks/>
              <a:stCxn id="35" idx="3"/>
            </p:cNvCxnSpPr>
            <p:nvPr/>
          </p:nvCxnSpPr>
          <p:spPr bwMode="auto">
            <a:xfrm flipH="1">
              <a:off x="2904552" y="3066441"/>
              <a:ext cx="662510" cy="792935"/>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78" name="Graphic 77" descr="Covid-19 with solid fill">
              <a:extLst>
                <a:ext uri="{FF2B5EF4-FFF2-40B4-BE49-F238E27FC236}">
                  <a16:creationId xmlns:a16="http://schemas.microsoft.com/office/drawing/2014/main" id="{D81E53BC-4C67-400A-B8AE-E65C0F1CA60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70796" y="2589674"/>
              <a:ext cx="457200" cy="457200"/>
            </a:xfrm>
            <a:prstGeom prst="rect">
              <a:avLst/>
            </a:prstGeom>
          </p:spPr>
        </p:pic>
      </p:grpSp>
      <p:pic>
        <p:nvPicPr>
          <p:cNvPr id="42" name="Graphic 41" descr="Man with solid fill">
            <a:extLst>
              <a:ext uri="{FF2B5EF4-FFF2-40B4-BE49-F238E27FC236}">
                <a16:creationId xmlns:a16="http://schemas.microsoft.com/office/drawing/2014/main" id="{301AAB3B-1BD9-4B9C-8453-C65892971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1074" y="4589138"/>
            <a:ext cx="2988988" cy="2988988"/>
          </a:xfrm>
          <a:prstGeom prst="rect">
            <a:avLst/>
          </a:prstGeom>
        </p:spPr>
      </p:pic>
      <p:pic>
        <p:nvPicPr>
          <p:cNvPr id="48" name="Graphic 47" descr="Man with solid fill">
            <a:extLst>
              <a:ext uri="{FF2B5EF4-FFF2-40B4-BE49-F238E27FC236}">
                <a16:creationId xmlns:a16="http://schemas.microsoft.com/office/drawing/2014/main" id="{2284CCDD-ADD8-4669-8B66-9D5D13AC6F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7061" y="4589138"/>
            <a:ext cx="2988988" cy="2988988"/>
          </a:xfrm>
          <a:prstGeom prst="rect">
            <a:avLst/>
          </a:prstGeom>
        </p:spPr>
      </p:pic>
      <p:pic>
        <p:nvPicPr>
          <p:cNvPr id="51" name="Graphic 50" descr="Man with solid fill">
            <a:extLst>
              <a:ext uri="{FF2B5EF4-FFF2-40B4-BE49-F238E27FC236}">
                <a16:creationId xmlns:a16="http://schemas.microsoft.com/office/drawing/2014/main" id="{0B8A7A54-2C99-41CD-A941-93A6831970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2765" y="4581723"/>
            <a:ext cx="2988988" cy="2988988"/>
          </a:xfrm>
          <a:prstGeom prst="rect">
            <a:avLst/>
          </a:prstGeom>
        </p:spPr>
      </p:pic>
      <p:pic>
        <p:nvPicPr>
          <p:cNvPr id="53" name="Graphic 52" descr="Man with solid fill">
            <a:extLst>
              <a:ext uri="{FF2B5EF4-FFF2-40B4-BE49-F238E27FC236}">
                <a16:creationId xmlns:a16="http://schemas.microsoft.com/office/drawing/2014/main" id="{CA372D0C-92EB-47E8-9D46-5AFB4CC60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733" y="4590241"/>
            <a:ext cx="2988988" cy="2988988"/>
          </a:xfrm>
          <a:prstGeom prst="rect">
            <a:avLst/>
          </a:prstGeom>
        </p:spPr>
      </p:pic>
    </p:spTree>
    <p:extLst>
      <p:ext uri="{BB962C8B-B14F-4D97-AF65-F5344CB8AC3E}">
        <p14:creationId xmlns:p14="http://schemas.microsoft.com/office/powerpoint/2010/main" val="134323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8BD9FEF1-9604-43ED-AB3E-E4BC7F0783E3}"/>
              </a:ext>
            </a:extLst>
          </p:cNvPr>
          <p:cNvCxnSpPr>
            <a:cxnSpLocks/>
          </p:cNvCxnSpPr>
          <p:nvPr/>
        </p:nvCxnSpPr>
        <p:spPr bwMode="auto">
          <a:xfrm>
            <a:off x="7326441" y="2705258"/>
            <a:ext cx="753686" cy="2011369"/>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94" name="Straight Connector 93">
            <a:extLst>
              <a:ext uri="{FF2B5EF4-FFF2-40B4-BE49-F238E27FC236}">
                <a16:creationId xmlns:a16="http://schemas.microsoft.com/office/drawing/2014/main" id="{BF7224BA-C2E7-48CC-BB70-0F4678E34662}"/>
              </a:ext>
            </a:extLst>
          </p:cNvPr>
          <p:cNvCxnSpPr>
            <a:cxnSpLocks/>
          </p:cNvCxnSpPr>
          <p:nvPr/>
        </p:nvCxnSpPr>
        <p:spPr bwMode="auto">
          <a:xfrm flipH="1">
            <a:off x="8243455" y="3867258"/>
            <a:ext cx="441090" cy="819948"/>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6" name="Straight Connector 55">
            <a:extLst>
              <a:ext uri="{FF2B5EF4-FFF2-40B4-BE49-F238E27FC236}">
                <a16:creationId xmlns:a16="http://schemas.microsoft.com/office/drawing/2014/main" id="{740C9D45-9CD9-4BD0-9792-29975049C91E}"/>
              </a:ext>
            </a:extLst>
          </p:cNvPr>
          <p:cNvCxnSpPr>
            <a:cxnSpLocks/>
            <a:stCxn id="39" idx="4"/>
          </p:cNvCxnSpPr>
          <p:nvPr/>
        </p:nvCxnSpPr>
        <p:spPr bwMode="auto">
          <a:xfrm>
            <a:off x="6080531" y="3530032"/>
            <a:ext cx="322749" cy="1162001"/>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716E8D34-83DD-49CB-ABCD-31E355EB3E2E}"/>
              </a:ext>
            </a:extLst>
          </p:cNvPr>
          <p:cNvCxnSpPr>
            <a:cxnSpLocks/>
            <a:stCxn id="34" idx="4"/>
          </p:cNvCxnSpPr>
          <p:nvPr/>
        </p:nvCxnSpPr>
        <p:spPr bwMode="auto">
          <a:xfrm>
            <a:off x="2438980" y="3149478"/>
            <a:ext cx="306902" cy="1537729"/>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4614D3C9-74D2-4489-A26E-5FDDFFBE069F}"/>
              </a:ext>
            </a:extLst>
          </p:cNvPr>
          <p:cNvCxnSpPr>
            <a:cxnSpLocks/>
            <a:stCxn id="36" idx="4"/>
          </p:cNvCxnSpPr>
          <p:nvPr/>
        </p:nvCxnSpPr>
        <p:spPr bwMode="auto">
          <a:xfrm flipH="1">
            <a:off x="4559705" y="2736664"/>
            <a:ext cx="96474" cy="1950543"/>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6" name="Straight Connector 5">
            <a:extLst>
              <a:ext uri="{FF2B5EF4-FFF2-40B4-BE49-F238E27FC236}">
                <a16:creationId xmlns:a16="http://schemas.microsoft.com/office/drawing/2014/main" id="{B0692FE0-1372-4E10-B87F-1213B7520C46}"/>
              </a:ext>
            </a:extLst>
          </p:cNvPr>
          <p:cNvCxnSpPr>
            <a:cxnSpLocks/>
            <a:endCxn id="32" idx="4"/>
          </p:cNvCxnSpPr>
          <p:nvPr/>
        </p:nvCxnSpPr>
        <p:spPr bwMode="auto">
          <a:xfrm flipH="1" flipV="1">
            <a:off x="754173" y="2720410"/>
            <a:ext cx="161764" cy="1966797"/>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A9FFBF23-5A42-47AD-A12F-9F15A02C89F3}"/>
              </a:ext>
            </a:extLst>
          </p:cNvPr>
          <p:cNvCxnSpPr>
            <a:cxnSpLocks/>
          </p:cNvCxnSpPr>
          <p:nvPr/>
        </p:nvCxnSpPr>
        <p:spPr bwMode="auto">
          <a:xfrm flipV="1">
            <a:off x="1049636" y="4260128"/>
            <a:ext cx="597383" cy="456498"/>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2" name="Oval 31">
            <a:extLst>
              <a:ext uri="{FF2B5EF4-FFF2-40B4-BE49-F238E27FC236}">
                <a16:creationId xmlns:a16="http://schemas.microsoft.com/office/drawing/2014/main" id="{067D61A9-F4C9-49DC-8151-CA7C87BBA2F7}"/>
              </a:ext>
            </a:extLst>
          </p:cNvPr>
          <p:cNvSpPr/>
          <p:nvPr/>
        </p:nvSpPr>
        <p:spPr bwMode="auto">
          <a:xfrm>
            <a:off x="411273" y="2034609"/>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3" name="Oval 32">
            <a:extLst>
              <a:ext uri="{FF2B5EF4-FFF2-40B4-BE49-F238E27FC236}">
                <a16:creationId xmlns:a16="http://schemas.microsoft.com/office/drawing/2014/main" id="{A1F63DA5-0C45-4A1D-9E0C-922B3F924F9B}"/>
              </a:ext>
            </a:extLst>
          </p:cNvPr>
          <p:cNvSpPr/>
          <p:nvPr/>
        </p:nvSpPr>
        <p:spPr bwMode="auto">
          <a:xfrm>
            <a:off x="1578636" y="377279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4" name="Oval 33">
            <a:extLst>
              <a:ext uri="{FF2B5EF4-FFF2-40B4-BE49-F238E27FC236}">
                <a16:creationId xmlns:a16="http://schemas.microsoft.com/office/drawing/2014/main" id="{633E45E4-EF8D-4D18-ACCC-1016D00F2C68}"/>
              </a:ext>
            </a:extLst>
          </p:cNvPr>
          <p:cNvSpPr/>
          <p:nvPr/>
        </p:nvSpPr>
        <p:spPr bwMode="auto">
          <a:xfrm>
            <a:off x="2096080" y="2463677"/>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5" name="Oval 34">
            <a:extLst>
              <a:ext uri="{FF2B5EF4-FFF2-40B4-BE49-F238E27FC236}">
                <a16:creationId xmlns:a16="http://schemas.microsoft.com/office/drawing/2014/main" id="{DC104681-11DC-4BAB-BF93-59482B16B2E9}"/>
              </a:ext>
            </a:extLst>
          </p:cNvPr>
          <p:cNvSpPr/>
          <p:nvPr/>
        </p:nvSpPr>
        <p:spPr bwMode="auto">
          <a:xfrm>
            <a:off x="3466629" y="3338324"/>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6" name="Oval 35">
            <a:extLst>
              <a:ext uri="{FF2B5EF4-FFF2-40B4-BE49-F238E27FC236}">
                <a16:creationId xmlns:a16="http://schemas.microsoft.com/office/drawing/2014/main" id="{DE401BC7-AB90-4CC2-84CB-9E6E39BD2D76}"/>
              </a:ext>
            </a:extLst>
          </p:cNvPr>
          <p:cNvSpPr/>
          <p:nvPr/>
        </p:nvSpPr>
        <p:spPr bwMode="auto">
          <a:xfrm>
            <a:off x="4313279" y="2050863"/>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8" name="Oval 37">
            <a:extLst>
              <a:ext uri="{FF2B5EF4-FFF2-40B4-BE49-F238E27FC236}">
                <a16:creationId xmlns:a16="http://schemas.microsoft.com/office/drawing/2014/main" id="{18911B19-F35C-473E-8EEE-44FB3B57E990}"/>
              </a:ext>
            </a:extLst>
          </p:cNvPr>
          <p:cNvSpPr/>
          <p:nvPr/>
        </p:nvSpPr>
        <p:spPr bwMode="auto">
          <a:xfrm>
            <a:off x="8341645" y="3195208"/>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9" name="Oval 38">
            <a:extLst>
              <a:ext uri="{FF2B5EF4-FFF2-40B4-BE49-F238E27FC236}">
                <a16:creationId xmlns:a16="http://schemas.microsoft.com/office/drawing/2014/main" id="{4DE0D97B-38DE-4F68-8292-411C6EDC6B49}"/>
              </a:ext>
            </a:extLst>
          </p:cNvPr>
          <p:cNvSpPr/>
          <p:nvPr/>
        </p:nvSpPr>
        <p:spPr bwMode="auto">
          <a:xfrm>
            <a:off x="5737630" y="2844231"/>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cxnSp>
        <p:nvCxnSpPr>
          <p:cNvPr id="50" name="Straight Connector 49">
            <a:extLst>
              <a:ext uri="{FF2B5EF4-FFF2-40B4-BE49-F238E27FC236}">
                <a16:creationId xmlns:a16="http://schemas.microsoft.com/office/drawing/2014/main" id="{FF6953FB-7D2E-4308-A097-02AF34EB9264}"/>
              </a:ext>
            </a:extLst>
          </p:cNvPr>
          <p:cNvCxnSpPr>
            <a:cxnSpLocks/>
            <a:stCxn id="35" idx="3"/>
          </p:cNvCxnSpPr>
          <p:nvPr/>
        </p:nvCxnSpPr>
        <p:spPr bwMode="auto">
          <a:xfrm flipH="1">
            <a:off x="2904552" y="3923692"/>
            <a:ext cx="662510" cy="792935"/>
          </a:xfrm>
          <a:prstGeom prst="line">
            <a:avLst/>
          </a:prstGeom>
          <a:ln w="222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0" name="Title 1">
            <a:extLst>
              <a:ext uri="{FF2B5EF4-FFF2-40B4-BE49-F238E27FC236}">
                <a16:creationId xmlns:a16="http://schemas.microsoft.com/office/drawing/2014/main" id="{5DBC2EDE-C179-439F-A179-534E44B351DC}"/>
              </a:ext>
            </a:extLst>
          </p:cNvPr>
          <p:cNvSpPr>
            <a:spLocks noGrp="1"/>
          </p:cNvSpPr>
          <p:nvPr>
            <p:ph type="title"/>
          </p:nvPr>
        </p:nvSpPr>
        <p:spPr>
          <a:xfrm>
            <a:off x="328613" y="1103718"/>
            <a:ext cx="8374062" cy="633413"/>
          </a:xfrm>
        </p:spPr>
        <p:txBody>
          <a:bodyPr/>
          <a:lstStyle/>
          <a:p>
            <a:r>
              <a:rPr lang="en-US" sz="1800" b="0" cap="none" dirty="0">
                <a:solidFill>
                  <a:srgbClr val="464847"/>
                </a:solidFill>
                <a:latin typeface="Verdana"/>
                <a:ea typeface="ＭＳ Ｐゴシック"/>
              </a:rPr>
              <a:t>In the moment, documenting and sharing that </a:t>
            </a:r>
            <a:br>
              <a:rPr lang="en-US" sz="1800" b="0" cap="none" dirty="0">
                <a:solidFill>
                  <a:srgbClr val="464847"/>
                </a:solidFill>
                <a:latin typeface="Verdana"/>
                <a:ea typeface="ＭＳ Ｐゴシック"/>
              </a:rPr>
            </a:br>
            <a:r>
              <a:rPr lang="en-US" sz="1800" b="0" cap="none" dirty="0">
                <a:solidFill>
                  <a:srgbClr val="464847"/>
                </a:solidFill>
                <a:latin typeface="Verdana"/>
                <a:ea typeface="ＭＳ Ｐゴシック"/>
              </a:rPr>
              <a:t>knowledge can be easier said than done. </a:t>
            </a:r>
            <a:endParaRPr lang="en-US" sz="1800" b="0" dirty="0"/>
          </a:p>
        </p:txBody>
      </p:sp>
      <p:pic>
        <p:nvPicPr>
          <p:cNvPr id="12" name="Graphic 11" descr="Bank check with solid fill">
            <a:extLst>
              <a:ext uri="{FF2B5EF4-FFF2-40B4-BE49-F238E27FC236}">
                <a16:creationId xmlns:a16="http://schemas.microsoft.com/office/drawing/2014/main" id="{70DB93B8-3AEB-4B79-886A-07D781966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573" y="2154343"/>
            <a:ext cx="457200" cy="457200"/>
          </a:xfrm>
          <a:prstGeom prst="rect">
            <a:avLst/>
          </a:prstGeom>
        </p:spPr>
      </p:pic>
      <p:pic>
        <p:nvPicPr>
          <p:cNvPr id="14" name="Graphic 13" descr="Bar chart with solid fill">
            <a:extLst>
              <a:ext uri="{FF2B5EF4-FFF2-40B4-BE49-F238E27FC236}">
                <a16:creationId xmlns:a16="http://schemas.microsoft.com/office/drawing/2014/main" id="{8709ABA5-94AC-4851-8A17-147E96C28E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9158" y="3874814"/>
            <a:ext cx="457200" cy="457200"/>
          </a:xfrm>
          <a:prstGeom prst="rect">
            <a:avLst/>
          </a:prstGeom>
        </p:spPr>
      </p:pic>
      <p:pic>
        <p:nvPicPr>
          <p:cNvPr id="43" name="Graphic 42" descr="Checklist with solid fill">
            <a:extLst>
              <a:ext uri="{FF2B5EF4-FFF2-40B4-BE49-F238E27FC236}">
                <a16:creationId xmlns:a16="http://schemas.microsoft.com/office/drawing/2014/main" id="{8E758900-0693-4F86-93BF-7C32FE781F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4659" y="2577977"/>
            <a:ext cx="457200" cy="457200"/>
          </a:xfrm>
          <a:prstGeom prst="rect">
            <a:avLst/>
          </a:prstGeom>
        </p:spPr>
      </p:pic>
      <p:pic>
        <p:nvPicPr>
          <p:cNvPr id="49" name="Graphic 48" descr="City with solid fill">
            <a:extLst>
              <a:ext uri="{FF2B5EF4-FFF2-40B4-BE49-F238E27FC236}">
                <a16:creationId xmlns:a16="http://schemas.microsoft.com/office/drawing/2014/main" id="{2EB4AAB6-7BB3-4F8F-9F29-0D9EDB21CA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55945" y="3281905"/>
            <a:ext cx="457200" cy="457200"/>
          </a:xfrm>
          <a:prstGeom prst="rect">
            <a:avLst/>
          </a:prstGeom>
        </p:spPr>
      </p:pic>
      <p:pic>
        <p:nvPicPr>
          <p:cNvPr id="58" name="Graphic 57" descr="Contract with solid fill">
            <a:extLst>
              <a:ext uri="{FF2B5EF4-FFF2-40B4-BE49-F238E27FC236}">
                <a16:creationId xmlns:a16="http://schemas.microsoft.com/office/drawing/2014/main" id="{E3743DA7-15F7-47DD-AF2D-E67FBCADF4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7437" y="2958531"/>
            <a:ext cx="457200" cy="457200"/>
          </a:xfrm>
          <a:prstGeom prst="rect">
            <a:avLst/>
          </a:prstGeom>
        </p:spPr>
      </p:pic>
      <p:pic>
        <p:nvPicPr>
          <p:cNvPr id="60" name="Graphic 59" descr="Database with solid fill">
            <a:extLst>
              <a:ext uri="{FF2B5EF4-FFF2-40B4-BE49-F238E27FC236}">
                <a16:creationId xmlns:a16="http://schemas.microsoft.com/office/drawing/2014/main" id="{37570B10-3F4C-456F-B7F1-6D1D6998CD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21782" y="2149345"/>
            <a:ext cx="457200" cy="457200"/>
          </a:xfrm>
          <a:prstGeom prst="rect">
            <a:avLst/>
          </a:prstGeom>
        </p:spPr>
      </p:pic>
      <p:sp>
        <p:nvSpPr>
          <p:cNvPr id="83" name="Oval 82">
            <a:extLst>
              <a:ext uri="{FF2B5EF4-FFF2-40B4-BE49-F238E27FC236}">
                <a16:creationId xmlns:a16="http://schemas.microsoft.com/office/drawing/2014/main" id="{2F1BF25E-E227-4969-B518-0401582C7984}"/>
              </a:ext>
            </a:extLst>
          </p:cNvPr>
          <p:cNvSpPr/>
          <p:nvPr/>
        </p:nvSpPr>
        <p:spPr bwMode="auto">
          <a:xfrm>
            <a:off x="6945405" y="204090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8" name="Graphic 17" descr="Blueprint with solid fill">
            <a:extLst>
              <a:ext uri="{FF2B5EF4-FFF2-40B4-BE49-F238E27FC236}">
                <a16:creationId xmlns:a16="http://schemas.microsoft.com/office/drawing/2014/main" id="{007633A4-6C34-45E8-AFAD-C3AB48DFC6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9374" y="2136883"/>
            <a:ext cx="457200" cy="457200"/>
          </a:xfrm>
          <a:prstGeom prst="rect">
            <a:avLst/>
          </a:prstGeom>
        </p:spPr>
      </p:pic>
      <p:pic>
        <p:nvPicPr>
          <p:cNvPr id="78" name="Graphic 77" descr="Covid-19 with solid fill">
            <a:extLst>
              <a:ext uri="{FF2B5EF4-FFF2-40B4-BE49-F238E27FC236}">
                <a16:creationId xmlns:a16="http://schemas.microsoft.com/office/drawing/2014/main" id="{D81E53BC-4C67-400A-B8AE-E65C0F1CA6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70796" y="3446924"/>
            <a:ext cx="457200" cy="457200"/>
          </a:xfrm>
          <a:prstGeom prst="rect">
            <a:avLst/>
          </a:prstGeom>
        </p:spPr>
      </p:pic>
      <p:pic>
        <p:nvPicPr>
          <p:cNvPr id="65" name="Graphic 64" descr="Gears with solid fill">
            <a:extLst>
              <a:ext uri="{FF2B5EF4-FFF2-40B4-BE49-F238E27FC236}">
                <a16:creationId xmlns:a16="http://schemas.microsoft.com/office/drawing/2014/main" id="{ABFC779E-1378-4CD0-8651-E410A95890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63491" y="2445143"/>
            <a:ext cx="316637" cy="316637"/>
          </a:xfrm>
          <a:prstGeom prst="rect">
            <a:avLst/>
          </a:prstGeom>
        </p:spPr>
      </p:pic>
      <p:pic>
        <p:nvPicPr>
          <p:cNvPr id="71" name="Graphic 70" descr="Board Of Directors with solid fill">
            <a:extLst>
              <a:ext uri="{FF2B5EF4-FFF2-40B4-BE49-F238E27FC236}">
                <a16:creationId xmlns:a16="http://schemas.microsoft.com/office/drawing/2014/main" id="{815B11B2-8E08-4A5D-A040-57086102A5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70527" y="3385333"/>
            <a:ext cx="274320" cy="274320"/>
          </a:xfrm>
          <a:prstGeom prst="rect">
            <a:avLst/>
          </a:prstGeom>
        </p:spPr>
      </p:pic>
      <p:pic>
        <p:nvPicPr>
          <p:cNvPr id="74" name="Graphic 73" descr="Chat with solid fill">
            <a:extLst>
              <a:ext uri="{FF2B5EF4-FFF2-40B4-BE49-F238E27FC236}">
                <a16:creationId xmlns:a16="http://schemas.microsoft.com/office/drawing/2014/main" id="{AA4EB00B-3A25-4924-B273-16994500F03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22464" y="2095410"/>
            <a:ext cx="320040" cy="320040"/>
          </a:xfrm>
          <a:prstGeom prst="rect">
            <a:avLst/>
          </a:prstGeom>
        </p:spPr>
      </p:pic>
      <p:pic>
        <p:nvPicPr>
          <p:cNvPr id="75" name="Graphic 74" descr="Megaphone with solid fill">
            <a:extLst>
              <a:ext uri="{FF2B5EF4-FFF2-40B4-BE49-F238E27FC236}">
                <a16:creationId xmlns:a16="http://schemas.microsoft.com/office/drawing/2014/main" id="{897C0A6A-72D1-482B-8D88-1C89AB435D3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23983" y="3010544"/>
            <a:ext cx="320040" cy="320040"/>
          </a:xfrm>
          <a:prstGeom prst="rect">
            <a:avLst/>
          </a:prstGeom>
        </p:spPr>
      </p:pic>
      <p:pic>
        <p:nvPicPr>
          <p:cNvPr id="76" name="Graphic 75" descr="Presentation with checklist with solid fill">
            <a:extLst>
              <a:ext uri="{FF2B5EF4-FFF2-40B4-BE49-F238E27FC236}">
                <a16:creationId xmlns:a16="http://schemas.microsoft.com/office/drawing/2014/main" id="{BDE9DF5F-315F-4DAE-9D87-5DF0E488B77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04249" y="2684211"/>
            <a:ext cx="320040" cy="320040"/>
          </a:xfrm>
          <a:prstGeom prst="rect">
            <a:avLst/>
          </a:prstGeom>
        </p:spPr>
      </p:pic>
      <p:pic>
        <p:nvPicPr>
          <p:cNvPr id="77" name="Graphic 76" descr="Internet with solid fill">
            <a:extLst>
              <a:ext uri="{FF2B5EF4-FFF2-40B4-BE49-F238E27FC236}">
                <a16:creationId xmlns:a16="http://schemas.microsoft.com/office/drawing/2014/main" id="{5A5267CF-1A6E-4516-8D50-13D08708F0A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77610" y="2222923"/>
            <a:ext cx="320040" cy="320040"/>
          </a:xfrm>
          <a:prstGeom prst="rect">
            <a:avLst/>
          </a:prstGeom>
        </p:spPr>
      </p:pic>
      <p:pic>
        <p:nvPicPr>
          <p:cNvPr id="88" name="Graphic 87" descr="Online Network with solid fill">
            <a:extLst>
              <a:ext uri="{FF2B5EF4-FFF2-40B4-BE49-F238E27FC236}">
                <a16:creationId xmlns:a16="http://schemas.microsoft.com/office/drawing/2014/main" id="{65CF1659-8518-4120-86CD-B926F4619DF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373629" y="2587457"/>
            <a:ext cx="320040" cy="320040"/>
          </a:xfrm>
          <a:prstGeom prst="rect">
            <a:avLst/>
          </a:prstGeom>
        </p:spPr>
      </p:pic>
      <p:pic>
        <p:nvPicPr>
          <p:cNvPr id="91" name="Graphic 90" descr="Document with solid fill">
            <a:extLst>
              <a:ext uri="{FF2B5EF4-FFF2-40B4-BE49-F238E27FC236}">
                <a16:creationId xmlns:a16="http://schemas.microsoft.com/office/drawing/2014/main" id="{414B497C-62E7-44CA-A5AD-E9649C36CAF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391625" y="2416244"/>
            <a:ext cx="320040" cy="320040"/>
          </a:xfrm>
          <a:prstGeom prst="rect">
            <a:avLst/>
          </a:prstGeom>
        </p:spPr>
      </p:pic>
      <p:pic>
        <p:nvPicPr>
          <p:cNvPr id="92" name="Graphic 91" descr="Email with solid fill">
            <a:extLst>
              <a:ext uri="{FF2B5EF4-FFF2-40B4-BE49-F238E27FC236}">
                <a16:creationId xmlns:a16="http://schemas.microsoft.com/office/drawing/2014/main" id="{10D834E3-263A-4C0E-96EC-ED7B5CE4565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907162" y="2794123"/>
            <a:ext cx="274320" cy="274320"/>
          </a:xfrm>
          <a:prstGeom prst="rect">
            <a:avLst/>
          </a:prstGeom>
        </p:spPr>
      </p:pic>
      <p:pic>
        <p:nvPicPr>
          <p:cNvPr id="95" name="Graphic 94" descr="Man with solid fill">
            <a:extLst>
              <a:ext uri="{FF2B5EF4-FFF2-40B4-BE49-F238E27FC236}">
                <a16:creationId xmlns:a16="http://schemas.microsoft.com/office/drawing/2014/main" id="{212BA8DB-498E-49C7-8852-AD81F82869C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060881" y="4590105"/>
            <a:ext cx="2988988" cy="2988988"/>
          </a:xfrm>
          <a:prstGeom prst="rect">
            <a:avLst/>
          </a:prstGeom>
        </p:spPr>
      </p:pic>
      <p:pic>
        <p:nvPicPr>
          <p:cNvPr id="96" name="Graphic 95" descr="Man with solid fill">
            <a:extLst>
              <a:ext uri="{FF2B5EF4-FFF2-40B4-BE49-F238E27FC236}">
                <a16:creationId xmlns:a16="http://schemas.microsoft.com/office/drawing/2014/main" id="{DCA0AAA1-709C-48BA-AF02-FF23A8E7BF1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261074" y="4589138"/>
            <a:ext cx="2988988" cy="2988988"/>
          </a:xfrm>
          <a:prstGeom prst="rect">
            <a:avLst/>
          </a:prstGeom>
        </p:spPr>
      </p:pic>
      <p:pic>
        <p:nvPicPr>
          <p:cNvPr id="98" name="Graphic 97" descr="Man with solid fill">
            <a:extLst>
              <a:ext uri="{FF2B5EF4-FFF2-40B4-BE49-F238E27FC236}">
                <a16:creationId xmlns:a16="http://schemas.microsoft.com/office/drawing/2014/main" id="{AC8BA469-1A20-426A-B21F-97A08DA72EC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870479" y="4589316"/>
            <a:ext cx="2988988" cy="2988988"/>
          </a:xfrm>
          <a:prstGeom prst="rect">
            <a:avLst/>
          </a:prstGeom>
        </p:spPr>
      </p:pic>
      <p:pic>
        <p:nvPicPr>
          <p:cNvPr id="101" name="Graphic 100" descr="Man with solid fill">
            <a:extLst>
              <a:ext uri="{FF2B5EF4-FFF2-40B4-BE49-F238E27FC236}">
                <a16:creationId xmlns:a16="http://schemas.microsoft.com/office/drawing/2014/main" id="{0F6C93F8-37E7-43ED-83AD-F5D900DB5AF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672765" y="4581723"/>
            <a:ext cx="2988988" cy="2988988"/>
          </a:xfrm>
          <a:prstGeom prst="rect">
            <a:avLst/>
          </a:prstGeom>
        </p:spPr>
      </p:pic>
      <p:pic>
        <p:nvPicPr>
          <p:cNvPr id="108" name="Graphic 107" descr="Man with solid fill">
            <a:extLst>
              <a:ext uri="{FF2B5EF4-FFF2-40B4-BE49-F238E27FC236}">
                <a16:creationId xmlns:a16="http://schemas.microsoft.com/office/drawing/2014/main" id="{6D0F10F4-3510-418F-BBC8-52759ED6B41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31733" y="4590241"/>
            <a:ext cx="2988988" cy="2988988"/>
          </a:xfrm>
          <a:prstGeom prst="rect">
            <a:avLst/>
          </a:prstGeom>
        </p:spPr>
      </p:pic>
    </p:spTree>
    <p:extLst>
      <p:ext uri="{BB962C8B-B14F-4D97-AF65-F5344CB8AC3E}">
        <p14:creationId xmlns:p14="http://schemas.microsoft.com/office/powerpoint/2010/main" val="256956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76"/>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92"/>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Straight Connector 99">
            <a:extLst>
              <a:ext uri="{FF2B5EF4-FFF2-40B4-BE49-F238E27FC236}">
                <a16:creationId xmlns:a16="http://schemas.microsoft.com/office/drawing/2014/main" id="{48D3CD9C-E0DD-4B90-AF10-E0A0297904B9}"/>
              </a:ext>
            </a:extLst>
          </p:cNvPr>
          <p:cNvCxnSpPr>
            <a:cxnSpLocks/>
          </p:cNvCxnSpPr>
          <p:nvPr/>
        </p:nvCxnSpPr>
        <p:spPr bwMode="auto">
          <a:xfrm>
            <a:off x="7326441" y="2705258"/>
            <a:ext cx="753686" cy="2011369"/>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1" name="Straight Connector 100">
            <a:extLst>
              <a:ext uri="{FF2B5EF4-FFF2-40B4-BE49-F238E27FC236}">
                <a16:creationId xmlns:a16="http://schemas.microsoft.com/office/drawing/2014/main" id="{776E6F0A-DD04-4FAC-B107-A72500EA8DF8}"/>
              </a:ext>
            </a:extLst>
          </p:cNvPr>
          <p:cNvCxnSpPr>
            <a:cxnSpLocks/>
            <a:stCxn id="38" idx="4"/>
          </p:cNvCxnSpPr>
          <p:nvPr/>
        </p:nvCxnSpPr>
        <p:spPr bwMode="auto">
          <a:xfrm flipH="1">
            <a:off x="8243455" y="3867258"/>
            <a:ext cx="441090" cy="819948"/>
          </a:xfrm>
          <a:prstGeom prst="line">
            <a:avLst/>
          </a:prstGeom>
          <a:ln w="12700">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6" name="Straight Connector 55">
            <a:extLst>
              <a:ext uri="{FF2B5EF4-FFF2-40B4-BE49-F238E27FC236}">
                <a16:creationId xmlns:a16="http://schemas.microsoft.com/office/drawing/2014/main" id="{740C9D45-9CD9-4BD0-9792-29975049C91E}"/>
              </a:ext>
            </a:extLst>
          </p:cNvPr>
          <p:cNvCxnSpPr>
            <a:cxnSpLocks/>
            <a:stCxn id="39" idx="4"/>
          </p:cNvCxnSpPr>
          <p:nvPr/>
        </p:nvCxnSpPr>
        <p:spPr bwMode="auto">
          <a:xfrm>
            <a:off x="6080531" y="3530032"/>
            <a:ext cx="322749" cy="1162001"/>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716E8D34-83DD-49CB-ABCD-31E355EB3E2E}"/>
              </a:ext>
            </a:extLst>
          </p:cNvPr>
          <p:cNvCxnSpPr>
            <a:cxnSpLocks/>
            <a:stCxn id="34" idx="4"/>
          </p:cNvCxnSpPr>
          <p:nvPr/>
        </p:nvCxnSpPr>
        <p:spPr bwMode="auto">
          <a:xfrm>
            <a:off x="2438981" y="3149478"/>
            <a:ext cx="298899" cy="1537729"/>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4614D3C9-74D2-4489-A26E-5FDDFFBE069F}"/>
              </a:ext>
            </a:extLst>
          </p:cNvPr>
          <p:cNvCxnSpPr>
            <a:cxnSpLocks/>
          </p:cNvCxnSpPr>
          <p:nvPr/>
        </p:nvCxnSpPr>
        <p:spPr bwMode="auto">
          <a:xfrm flipH="1">
            <a:off x="4559705" y="2736664"/>
            <a:ext cx="96474" cy="1950543"/>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6" name="Straight Connector 5">
            <a:extLst>
              <a:ext uri="{FF2B5EF4-FFF2-40B4-BE49-F238E27FC236}">
                <a16:creationId xmlns:a16="http://schemas.microsoft.com/office/drawing/2014/main" id="{B0692FE0-1372-4E10-B87F-1213B7520C46}"/>
              </a:ext>
            </a:extLst>
          </p:cNvPr>
          <p:cNvCxnSpPr>
            <a:cxnSpLocks/>
          </p:cNvCxnSpPr>
          <p:nvPr/>
        </p:nvCxnSpPr>
        <p:spPr bwMode="auto">
          <a:xfrm flipH="1" flipV="1">
            <a:off x="754173" y="2720410"/>
            <a:ext cx="161764" cy="1966797"/>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FF2B5EF4-FFF2-40B4-BE49-F238E27FC236}">
                <a16:creationId xmlns:a16="http://schemas.microsoft.com/office/drawing/2014/main" id="{A9FFBF23-5A42-47AD-A12F-9F15A02C89F3}"/>
              </a:ext>
            </a:extLst>
          </p:cNvPr>
          <p:cNvCxnSpPr>
            <a:cxnSpLocks/>
          </p:cNvCxnSpPr>
          <p:nvPr/>
        </p:nvCxnSpPr>
        <p:spPr bwMode="auto">
          <a:xfrm flipV="1">
            <a:off x="1049636" y="4260128"/>
            <a:ext cx="597383" cy="456498"/>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2" name="Oval 31">
            <a:extLst>
              <a:ext uri="{FF2B5EF4-FFF2-40B4-BE49-F238E27FC236}">
                <a16:creationId xmlns:a16="http://schemas.microsoft.com/office/drawing/2014/main" id="{067D61A9-F4C9-49DC-8151-CA7C87BBA2F7}"/>
              </a:ext>
            </a:extLst>
          </p:cNvPr>
          <p:cNvSpPr/>
          <p:nvPr/>
        </p:nvSpPr>
        <p:spPr bwMode="auto">
          <a:xfrm>
            <a:off x="411273" y="2034609"/>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3" name="Oval 32">
            <a:extLst>
              <a:ext uri="{FF2B5EF4-FFF2-40B4-BE49-F238E27FC236}">
                <a16:creationId xmlns:a16="http://schemas.microsoft.com/office/drawing/2014/main" id="{A1F63DA5-0C45-4A1D-9E0C-922B3F924F9B}"/>
              </a:ext>
            </a:extLst>
          </p:cNvPr>
          <p:cNvSpPr/>
          <p:nvPr/>
        </p:nvSpPr>
        <p:spPr bwMode="auto">
          <a:xfrm>
            <a:off x="1578636" y="377279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4" name="Oval 33">
            <a:extLst>
              <a:ext uri="{FF2B5EF4-FFF2-40B4-BE49-F238E27FC236}">
                <a16:creationId xmlns:a16="http://schemas.microsoft.com/office/drawing/2014/main" id="{633E45E4-EF8D-4D18-ACCC-1016D00F2C68}"/>
              </a:ext>
            </a:extLst>
          </p:cNvPr>
          <p:cNvSpPr/>
          <p:nvPr/>
        </p:nvSpPr>
        <p:spPr bwMode="auto">
          <a:xfrm>
            <a:off x="2096080" y="2463677"/>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5" name="Oval 34">
            <a:extLst>
              <a:ext uri="{FF2B5EF4-FFF2-40B4-BE49-F238E27FC236}">
                <a16:creationId xmlns:a16="http://schemas.microsoft.com/office/drawing/2014/main" id="{DC104681-11DC-4BAB-BF93-59482B16B2E9}"/>
              </a:ext>
            </a:extLst>
          </p:cNvPr>
          <p:cNvSpPr/>
          <p:nvPr/>
        </p:nvSpPr>
        <p:spPr bwMode="auto">
          <a:xfrm>
            <a:off x="3466629" y="3338324"/>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6" name="Oval 35">
            <a:extLst>
              <a:ext uri="{FF2B5EF4-FFF2-40B4-BE49-F238E27FC236}">
                <a16:creationId xmlns:a16="http://schemas.microsoft.com/office/drawing/2014/main" id="{DE401BC7-AB90-4CC2-84CB-9E6E39BD2D76}"/>
              </a:ext>
            </a:extLst>
          </p:cNvPr>
          <p:cNvSpPr/>
          <p:nvPr/>
        </p:nvSpPr>
        <p:spPr bwMode="auto">
          <a:xfrm>
            <a:off x="4313279" y="2050863"/>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8" name="Oval 37">
            <a:extLst>
              <a:ext uri="{FF2B5EF4-FFF2-40B4-BE49-F238E27FC236}">
                <a16:creationId xmlns:a16="http://schemas.microsoft.com/office/drawing/2014/main" id="{18911B19-F35C-473E-8EEE-44FB3B57E990}"/>
              </a:ext>
            </a:extLst>
          </p:cNvPr>
          <p:cNvSpPr/>
          <p:nvPr/>
        </p:nvSpPr>
        <p:spPr bwMode="auto">
          <a:xfrm>
            <a:off x="8341645" y="3181458"/>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sp>
        <p:nvSpPr>
          <p:cNvPr id="39" name="Oval 38">
            <a:extLst>
              <a:ext uri="{FF2B5EF4-FFF2-40B4-BE49-F238E27FC236}">
                <a16:creationId xmlns:a16="http://schemas.microsoft.com/office/drawing/2014/main" id="{4DE0D97B-38DE-4F68-8292-411C6EDC6B49}"/>
              </a:ext>
            </a:extLst>
          </p:cNvPr>
          <p:cNvSpPr/>
          <p:nvPr/>
        </p:nvSpPr>
        <p:spPr bwMode="auto">
          <a:xfrm>
            <a:off x="5737630" y="2844231"/>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cxnSp>
        <p:nvCxnSpPr>
          <p:cNvPr id="50" name="Straight Connector 49">
            <a:extLst>
              <a:ext uri="{FF2B5EF4-FFF2-40B4-BE49-F238E27FC236}">
                <a16:creationId xmlns:a16="http://schemas.microsoft.com/office/drawing/2014/main" id="{FF6953FB-7D2E-4308-A097-02AF34EB9264}"/>
              </a:ext>
            </a:extLst>
          </p:cNvPr>
          <p:cNvCxnSpPr>
            <a:cxnSpLocks/>
            <a:stCxn id="35" idx="3"/>
          </p:cNvCxnSpPr>
          <p:nvPr/>
        </p:nvCxnSpPr>
        <p:spPr bwMode="auto">
          <a:xfrm flipH="1">
            <a:off x="2904552" y="3923692"/>
            <a:ext cx="662510" cy="792935"/>
          </a:xfrm>
          <a:prstGeom prst="line">
            <a:avLst/>
          </a:prstGeom>
          <a:ln w="952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0" name="Title 1">
            <a:extLst>
              <a:ext uri="{FF2B5EF4-FFF2-40B4-BE49-F238E27FC236}">
                <a16:creationId xmlns:a16="http://schemas.microsoft.com/office/drawing/2014/main" id="{5DBC2EDE-C179-439F-A179-534E44B351DC}"/>
              </a:ext>
            </a:extLst>
          </p:cNvPr>
          <p:cNvSpPr>
            <a:spLocks noGrp="1"/>
          </p:cNvSpPr>
          <p:nvPr>
            <p:ph type="title"/>
          </p:nvPr>
        </p:nvSpPr>
        <p:spPr>
          <a:xfrm>
            <a:off x="328613" y="1103718"/>
            <a:ext cx="8374062" cy="633413"/>
          </a:xfrm>
        </p:spPr>
        <p:txBody>
          <a:bodyPr/>
          <a:lstStyle/>
          <a:p>
            <a:r>
              <a:rPr lang="en-US" sz="1800" b="0" cap="none" dirty="0">
                <a:solidFill>
                  <a:srgbClr val="464847"/>
                </a:solidFill>
                <a:latin typeface="Verdana"/>
                <a:ea typeface="ＭＳ Ｐゴシック"/>
              </a:rPr>
              <a:t>That can make it hard to find the information and expertise </a:t>
            </a:r>
            <a:br>
              <a:rPr lang="en-US" sz="1800" b="0" cap="none" dirty="0">
                <a:solidFill>
                  <a:srgbClr val="464847"/>
                </a:solidFill>
                <a:latin typeface="Verdana"/>
                <a:ea typeface="ＭＳ Ｐゴシック"/>
              </a:rPr>
            </a:br>
            <a:r>
              <a:rPr lang="en-US" sz="1800" b="0" cap="none" dirty="0">
                <a:solidFill>
                  <a:srgbClr val="464847"/>
                </a:solidFill>
                <a:latin typeface="Verdana"/>
                <a:ea typeface="ＭＳ Ｐゴシック"/>
              </a:rPr>
              <a:t>you need, right when and where you need it. </a:t>
            </a:r>
            <a:endParaRPr lang="en-US" sz="1800" b="0" dirty="0"/>
          </a:p>
        </p:txBody>
      </p:sp>
      <p:pic>
        <p:nvPicPr>
          <p:cNvPr id="12" name="Graphic 11" descr="Bank check with solid fill">
            <a:extLst>
              <a:ext uri="{FF2B5EF4-FFF2-40B4-BE49-F238E27FC236}">
                <a16:creationId xmlns:a16="http://schemas.microsoft.com/office/drawing/2014/main" id="{70DB93B8-3AEB-4B79-886A-07D781966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573" y="2154343"/>
            <a:ext cx="457200" cy="457200"/>
          </a:xfrm>
          <a:prstGeom prst="rect">
            <a:avLst/>
          </a:prstGeom>
        </p:spPr>
      </p:pic>
      <p:pic>
        <p:nvPicPr>
          <p:cNvPr id="14" name="Graphic 13" descr="Bar chart with solid fill">
            <a:extLst>
              <a:ext uri="{FF2B5EF4-FFF2-40B4-BE49-F238E27FC236}">
                <a16:creationId xmlns:a16="http://schemas.microsoft.com/office/drawing/2014/main" id="{8709ABA5-94AC-4851-8A17-147E96C28E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9158" y="3874814"/>
            <a:ext cx="457200" cy="457200"/>
          </a:xfrm>
          <a:prstGeom prst="rect">
            <a:avLst/>
          </a:prstGeom>
        </p:spPr>
      </p:pic>
      <p:pic>
        <p:nvPicPr>
          <p:cNvPr id="43" name="Graphic 42" descr="Checklist with solid fill">
            <a:extLst>
              <a:ext uri="{FF2B5EF4-FFF2-40B4-BE49-F238E27FC236}">
                <a16:creationId xmlns:a16="http://schemas.microsoft.com/office/drawing/2014/main" id="{8E758900-0693-4F86-93BF-7C32FE781F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4659" y="2577977"/>
            <a:ext cx="457200" cy="457200"/>
          </a:xfrm>
          <a:prstGeom prst="rect">
            <a:avLst/>
          </a:prstGeom>
        </p:spPr>
      </p:pic>
      <p:pic>
        <p:nvPicPr>
          <p:cNvPr id="49" name="Graphic 48" descr="City with solid fill">
            <a:extLst>
              <a:ext uri="{FF2B5EF4-FFF2-40B4-BE49-F238E27FC236}">
                <a16:creationId xmlns:a16="http://schemas.microsoft.com/office/drawing/2014/main" id="{2EB4AAB6-7BB3-4F8F-9F29-0D9EDB21CA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55945" y="3281905"/>
            <a:ext cx="457200" cy="457200"/>
          </a:xfrm>
          <a:prstGeom prst="rect">
            <a:avLst/>
          </a:prstGeom>
        </p:spPr>
      </p:pic>
      <p:pic>
        <p:nvPicPr>
          <p:cNvPr id="58" name="Graphic 57" descr="Contract with solid fill">
            <a:extLst>
              <a:ext uri="{FF2B5EF4-FFF2-40B4-BE49-F238E27FC236}">
                <a16:creationId xmlns:a16="http://schemas.microsoft.com/office/drawing/2014/main" id="{E3743DA7-15F7-47DD-AF2D-E67FBCADF4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7437" y="2958531"/>
            <a:ext cx="457200" cy="457200"/>
          </a:xfrm>
          <a:prstGeom prst="rect">
            <a:avLst/>
          </a:prstGeom>
        </p:spPr>
      </p:pic>
      <p:pic>
        <p:nvPicPr>
          <p:cNvPr id="60" name="Graphic 59" descr="Database with solid fill">
            <a:extLst>
              <a:ext uri="{FF2B5EF4-FFF2-40B4-BE49-F238E27FC236}">
                <a16:creationId xmlns:a16="http://schemas.microsoft.com/office/drawing/2014/main" id="{37570B10-3F4C-456F-B7F1-6D1D6998CD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21782" y="2149345"/>
            <a:ext cx="457200" cy="457200"/>
          </a:xfrm>
          <a:prstGeom prst="rect">
            <a:avLst/>
          </a:prstGeom>
        </p:spPr>
      </p:pic>
      <p:sp>
        <p:nvSpPr>
          <p:cNvPr id="83" name="Oval 82">
            <a:extLst>
              <a:ext uri="{FF2B5EF4-FFF2-40B4-BE49-F238E27FC236}">
                <a16:creationId xmlns:a16="http://schemas.microsoft.com/office/drawing/2014/main" id="{2F1BF25E-E227-4969-B518-0401582C7984}"/>
              </a:ext>
            </a:extLst>
          </p:cNvPr>
          <p:cNvSpPr/>
          <p:nvPr/>
        </p:nvSpPr>
        <p:spPr bwMode="auto">
          <a:xfrm>
            <a:off x="6945405" y="2040902"/>
            <a:ext cx="685800" cy="68580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8" name="Graphic 17" descr="Blueprint with solid fill">
            <a:extLst>
              <a:ext uri="{FF2B5EF4-FFF2-40B4-BE49-F238E27FC236}">
                <a16:creationId xmlns:a16="http://schemas.microsoft.com/office/drawing/2014/main" id="{007633A4-6C34-45E8-AFAD-C3AB48DFC6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9374" y="2136883"/>
            <a:ext cx="457200" cy="457200"/>
          </a:xfrm>
          <a:prstGeom prst="rect">
            <a:avLst/>
          </a:prstGeom>
        </p:spPr>
      </p:pic>
      <p:pic>
        <p:nvPicPr>
          <p:cNvPr id="78" name="Graphic 77" descr="Covid-19 with solid fill">
            <a:extLst>
              <a:ext uri="{FF2B5EF4-FFF2-40B4-BE49-F238E27FC236}">
                <a16:creationId xmlns:a16="http://schemas.microsoft.com/office/drawing/2014/main" id="{D81E53BC-4C67-400A-B8AE-E65C0F1CA6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70796" y="3446924"/>
            <a:ext cx="457200" cy="457200"/>
          </a:xfrm>
          <a:prstGeom prst="rect">
            <a:avLst/>
          </a:prstGeom>
        </p:spPr>
      </p:pic>
      <p:pic>
        <p:nvPicPr>
          <p:cNvPr id="65" name="Graphic 64" descr="Gears with solid fill">
            <a:extLst>
              <a:ext uri="{FF2B5EF4-FFF2-40B4-BE49-F238E27FC236}">
                <a16:creationId xmlns:a16="http://schemas.microsoft.com/office/drawing/2014/main" id="{ABFC779E-1378-4CD0-8651-E410A95890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63491" y="2445143"/>
            <a:ext cx="316637" cy="316637"/>
          </a:xfrm>
          <a:prstGeom prst="rect">
            <a:avLst/>
          </a:prstGeom>
        </p:spPr>
      </p:pic>
      <p:grpSp>
        <p:nvGrpSpPr>
          <p:cNvPr id="3" name="Group 2">
            <a:extLst>
              <a:ext uri="{FF2B5EF4-FFF2-40B4-BE49-F238E27FC236}">
                <a16:creationId xmlns:a16="http://schemas.microsoft.com/office/drawing/2014/main" id="{5ADC74BD-0C22-4972-9802-69CAD37C8516}"/>
              </a:ext>
            </a:extLst>
          </p:cNvPr>
          <p:cNvGrpSpPr/>
          <p:nvPr/>
        </p:nvGrpSpPr>
        <p:grpSpPr>
          <a:xfrm>
            <a:off x="2788802" y="3804167"/>
            <a:ext cx="419016" cy="882754"/>
            <a:chOff x="2788802" y="2946917"/>
            <a:chExt cx="419016" cy="882754"/>
          </a:xfrm>
        </p:grpSpPr>
        <p:cxnSp>
          <p:nvCxnSpPr>
            <p:cNvPr id="82" name="Straight Connector 81">
              <a:extLst>
                <a:ext uri="{FF2B5EF4-FFF2-40B4-BE49-F238E27FC236}">
                  <a16:creationId xmlns:a16="http://schemas.microsoft.com/office/drawing/2014/main" id="{A41947C0-D484-4054-8A3D-95DA675306E1}"/>
                </a:ext>
              </a:extLst>
            </p:cNvPr>
            <p:cNvCxnSpPr>
              <a:cxnSpLocks/>
              <a:endCxn id="55" idx="4"/>
            </p:cNvCxnSpPr>
            <p:nvPr/>
          </p:nvCxnSpPr>
          <p:spPr bwMode="auto">
            <a:xfrm flipV="1">
              <a:off x="2861632" y="3416472"/>
              <a:ext cx="110050" cy="413199"/>
            </a:xfrm>
            <a:prstGeom prst="line">
              <a:avLst/>
            </a:prstGeom>
            <a:ln w="2222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55" name="Oval 54">
              <a:extLst>
                <a:ext uri="{FF2B5EF4-FFF2-40B4-BE49-F238E27FC236}">
                  <a16:creationId xmlns:a16="http://schemas.microsoft.com/office/drawing/2014/main" id="{79F13F43-B988-481E-AA81-C33965F464E4}"/>
                </a:ext>
              </a:extLst>
            </p:cNvPr>
            <p:cNvSpPr/>
            <p:nvPr/>
          </p:nvSpPr>
          <p:spPr bwMode="auto">
            <a:xfrm>
              <a:off x="2788802" y="3050712"/>
              <a:ext cx="365760" cy="365760"/>
            </a:xfrm>
            <a:prstGeom prst="ellipse">
              <a:avLst/>
            </a:prstGeom>
            <a:noFill/>
            <a:ln w="222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59" name="Graphic 58" descr="Badge Question Mark with solid fill">
              <a:extLst>
                <a:ext uri="{FF2B5EF4-FFF2-40B4-BE49-F238E27FC236}">
                  <a16:creationId xmlns:a16="http://schemas.microsoft.com/office/drawing/2014/main" id="{6D73F157-483C-473B-93D3-9EAB924004D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00452" y="2946917"/>
              <a:ext cx="207366" cy="207366"/>
            </a:xfrm>
            <a:prstGeom prst="rect">
              <a:avLst/>
            </a:prstGeom>
          </p:spPr>
        </p:pic>
        <p:pic>
          <p:nvPicPr>
            <p:cNvPr id="89" name="Graphic 88" descr="Bank check with solid fill">
              <a:extLst>
                <a:ext uri="{FF2B5EF4-FFF2-40B4-BE49-F238E27FC236}">
                  <a16:creationId xmlns:a16="http://schemas.microsoft.com/office/drawing/2014/main" id="{2116AE95-A411-48AD-AF6B-88981F4F539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857686" y="3109599"/>
              <a:ext cx="228600" cy="228600"/>
            </a:xfrm>
            <a:prstGeom prst="rect">
              <a:avLst/>
            </a:prstGeom>
          </p:spPr>
        </p:pic>
      </p:grpSp>
      <p:grpSp>
        <p:nvGrpSpPr>
          <p:cNvPr id="4" name="Group 3">
            <a:extLst>
              <a:ext uri="{FF2B5EF4-FFF2-40B4-BE49-F238E27FC236}">
                <a16:creationId xmlns:a16="http://schemas.microsoft.com/office/drawing/2014/main" id="{CD698278-6C52-4BC0-BD92-3C6007A8D142}"/>
              </a:ext>
            </a:extLst>
          </p:cNvPr>
          <p:cNvGrpSpPr/>
          <p:nvPr/>
        </p:nvGrpSpPr>
        <p:grpSpPr>
          <a:xfrm>
            <a:off x="4677522" y="3794474"/>
            <a:ext cx="433005" cy="922152"/>
            <a:chOff x="4677521" y="2937224"/>
            <a:chExt cx="433005" cy="922152"/>
          </a:xfrm>
        </p:grpSpPr>
        <p:cxnSp>
          <p:nvCxnSpPr>
            <p:cNvPr id="85" name="Straight Connector 84">
              <a:extLst>
                <a:ext uri="{FF2B5EF4-FFF2-40B4-BE49-F238E27FC236}">
                  <a16:creationId xmlns:a16="http://schemas.microsoft.com/office/drawing/2014/main" id="{A168D110-F8DD-4A66-B002-3A06E1FBF4C1}"/>
                </a:ext>
              </a:extLst>
            </p:cNvPr>
            <p:cNvCxnSpPr>
              <a:cxnSpLocks/>
              <a:endCxn id="62" idx="4"/>
            </p:cNvCxnSpPr>
            <p:nvPr/>
          </p:nvCxnSpPr>
          <p:spPr bwMode="auto">
            <a:xfrm flipV="1">
              <a:off x="4677521" y="3406779"/>
              <a:ext cx="196869" cy="452597"/>
            </a:xfrm>
            <a:prstGeom prst="line">
              <a:avLst/>
            </a:prstGeom>
            <a:ln w="2222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62" name="Oval 61">
              <a:extLst>
                <a:ext uri="{FF2B5EF4-FFF2-40B4-BE49-F238E27FC236}">
                  <a16:creationId xmlns:a16="http://schemas.microsoft.com/office/drawing/2014/main" id="{08A91DF3-1874-4AA4-94DE-383422FD607F}"/>
                </a:ext>
              </a:extLst>
            </p:cNvPr>
            <p:cNvSpPr/>
            <p:nvPr/>
          </p:nvSpPr>
          <p:spPr bwMode="auto">
            <a:xfrm>
              <a:off x="4691510" y="3041019"/>
              <a:ext cx="365760" cy="365760"/>
            </a:xfrm>
            <a:prstGeom prst="ellipse">
              <a:avLst/>
            </a:prstGeom>
            <a:noFill/>
            <a:ln w="222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64" name="Graphic 63" descr="Badge Question Mark with solid fill">
              <a:extLst>
                <a:ext uri="{FF2B5EF4-FFF2-40B4-BE49-F238E27FC236}">
                  <a16:creationId xmlns:a16="http://schemas.microsoft.com/office/drawing/2014/main" id="{A78BBCB1-6FA6-4EDE-9FF5-8953CCAF58D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03160" y="2937224"/>
              <a:ext cx="207366" cy="207366"/>
            </a:xfrm>
            <a:prstGeom prst="rect">
              <a:avLst/>
            </a:prstGeom>
          </p:spPr>
        </p:pic>
        <p:pic>
          <p:nvPicPr>
            <p:cNvPr id="90" name="Graphic 89" descr="Covid-19 with solid fill">
              <a:extLst>
                <a:ext uri="{FF2B5EF4-FFF2-40B4-BE49-F238E27FC236}">
                  <a16:creationId xmlns:a16="http://schemas.microsoft.com/office/drawing/2014/main" id="{32ABD08D-CA41-449A-B76B-FA25D637E03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766173" y="3099658"/>
              <a:ext cx="228600" cy="228600"/>
            </a:xfrm>
            <a:prstGeom prst="rect">
              <a:avLst/>
            </a:prstGeom>
          </p:spPr>
        </p:pic>
      </p:grpSp>
      <p:grpSp>
        <p:nvGrpSpPr>
          <p:cNvPr id="2" name="Group 1">
            <a:extLst>
              <a:ext uri="{FF2B5EF4-FFF2-40B4-BE49-F238E27FC236}">
                <a16:creationId xmlns:a16="http://schemas.microsoft.com/office/drawing/2014/main" id="{76D708E0-D613-46D0-AE97-9CD8CA2562D3}"/>
              </a:ext>
            </a:extLst>
          </p:cNvPr>
          <p:cNvGrpSpPr/>
          <p:nvPr/>
        </p:nvGrpSpPr>
        <p:grpSpPr>
          <a:xfrm>
            <a:off x="915937" y="3814282"/>
            <a:ext cx="468306" cy="872925"/>
            <a:chOff x="915937" y="2957031"/>
            <a:chExt cx="468306" cy="872925"/>
          </a:xfrm>
        </p:grpSpPr>
        <p:cxnSp>
          <p:nvCxnSpPr>
            <p:cNvPr id="73" name="Straight Connector 72">
              <a:extLst>
                <a:ext uri="{FF2B5EF4-FFF2-40B4-BE49-F238E27FC236}">
                  <a16:creationId xmlns:a16="http://schemas.microsoft.com/office/drawing/2014/main" id="{90A5B852-DD47-4EB0-A8C6-CB9C114B5DFC}"/>
                </a:ext>
              </a:extLst>
            </p:cNvPr>
            <p:cNvCxnSpPr>
              <a:cxnSpLocks/>
              <a:endCxn id="48" idx="4"/>
            </p:cNvCxnSpPr>
            <p:nvPr/>
          </p:nvCxnSpPr>
          <p:spPr bwMode="auto">
            <a:xfrm flipV="1">
              <a:off x="915937" y="3426586"/>
              <a:ext cx="232170" cy="403370"/>
            </a:xfrm>
            <a:prstGeom prst="line">
              <a:avLst/>
            </a:prstGeom>
            <a:ln w="2222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48" name="Oval 47">
              <a:extLst>
                <a:ext uri="{FF2B5EF4-FFF2-40B4-BE49-F238E27FC236}">
                  <a16:creationId xmlns:a16="http://schemas.microsoft.com/office/drawing/2014/main" id="{233D5949-2FF8-4ACE-BAA8-13E791EB5B49}"/>
                </a:ext>
              </a:extLst>
            </p:cNvPr>
            <p:cNvSpPr/>
            <p:nvPr/>
          </p:nvSpPr>
          <p:spPr bwMode="auto">
            <a:xfrm>
              <a:off x="965227" y="3060826"/>
              <a:ext cx="365760" cy="365760"/>
            </a:xfrm>
            <a:prstGeom prst="ellipse">
              <a:avLst/>
            </a:prstGeom>
            <a:noFill/>
            <a:ln w="222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5" name="Graphic 14" descr="Badge Question Mark with solid fill">
              <a:extLst>
                <a:ext uri="{FF2B5EF4-FFF2-40B4-BE49-F238E27FC236}">
                  <a16:creationId xmlns:a16="http://schemas.microsoft.com/office/drawing/2014/main" id="{ABD3C653-B6F1-4C1F-BB23-09B369BDC5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76877" y="2957031"/>
              <a:ext cx="207366" cy="207366"/>
            </a:xfrm>
            <a:prstGeom prst="rect">
              <a:avLst/>
            </a:prstGeom>
          </p:spPr>
        </p:pic>
        <p:pic>
          <p:nvPicPr>
            <p:cNvPr id="97" name="Graphic 96" descr="Checklist with solid fill">
              <a:extLst>
                <a:ext uri="{FF2B5EF4-FFF2-40B4-BE49-F238E27FC236}">
                  <a16:creationId xmlns:a16="http://schemas.microsoft.com/office/drawing/2014/main" id="{96A2353C-6904-4C6D-A16F-B2D7A1D7D9B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37178" y="3124174"/>
              <a:ext cx="228600" cy="228600"/>
            </a:xfrm>
            <a:prstGeom prst="rect">
              <a:avLst/>
            </a:prstGeom>
          </p:spPr>
        </p:pic>
      </p:grpSp>
      <p:grpSp>
        <p:nvGrpSpPr>
          <p:cNvPr id="8" name="Group 7">
            <a:extLst>
              <a:ext uri="{FF2B5EF4-FFF2-40B4-BE49-F238E27FC236}">
                <a16:creationId xmlns:a16="http://schemas.microsoft.com/office/drawing/2014/main" id="{A0AC1FBB-BEB2-4699-8C8B-E592A3187AD1}"/>
              </a:ext>
            </a:extLst>
          </p:cNvPr>
          <p:cNvGrpSpPr/>
          <p:nvPr/>
        </p:nvGrpSpPr>
        <p:grpSpPr>
          <a:xfrm>
            <a:off x="7976812" y="3830025"/>
            <a:ext cx="419016" cy="847656"/>
            <a:chOff x="7976812" y="2982300"/>
            <a:chExt cx="419016" cy="847656"/>
          </a:xfrm>
        </p:grpSpPr>
        <p:cxnSp>
          <p:nvCxnSpPr>
            <p:cNvPr id="87" name="Straight Connector 86">
              <a:extLst>
                <a:ext uri="{FF2B5EF4-FFF2-40B4-BE49-F238E27FC236}">
                  <a16:creationId xmlns:a16="http://schemas.microsoft.com/office/drawing/2014/main" id="{5582AB8C-12B4-4D96-BDAC-67CBCEC1CBAB}"/>
                </a:ext>
              </a:extLst>
            </p:cNvPr>
            <p:cNvCxnSpPr>
              <a:cxnSpLocks/>
              <a:endCxn id="70" idx="4"/>
            </p:cNvCxnSpPr>
            <p:nvPr/>
          </p:nvCxnSpPr>
          <p:spPr bwMode="auto">
            <a:xfrm flipH="1" flipV="1">
              <a:off x="8159692" y="3451855"/>
              <a:ext cx="83761" cy="378101"/>
            </a:xfrm>
            <a:prstGeom prst="line">
              <a:avLst/>
            </a:prstGeom>
            <a:ln w="2222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70" name="Oval 69">
              <a:extLst>
                <a:ext uri="{FF2B5EF4-FFF2-40B4-BE49-F238E27FC236}">
                  <a16:creationId xmlns:a16="http://schemas.microsoft.com/office/drawing/2014/main" id="{B27F1B92-82AD-4E30-8C8E-283CEA49CD7F}"/>
                </a:ext>
              </a:extLst>
            </p:cNvPr>
            <p:cNvSpPr/>
            <p:nvPr/>
          </p:nvSpPr>
          <p:spPr bwMode="auto">
            <a:xfrm>
              <a:off x="7976812" y="3086095"/>
              <a:ext cx="365760" cy="365760"/>
            </a:xfrm>
            <a:prstGeom prst="ellipse">
              <a:avLst/>
            </a:prstGeom>
            <a:noFill/>
            <a:ln w="222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104" name="Graphic 103" descr="Contract with solid fill">
              <a:extLst>
                <a:ext uri="{FF2B5EF4-FFF2-40B4-BE49-F238E27FC236}">
                  <a16:creationId xmlns:a16="http://schemas.microsoft.com/office/drawing/2014/main" id="{6F1F3FE6-9387-4A6C-B4A4-84AA72130C1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044322" y="3146859"/>
              <a:ext cx="228600" cy="228600"/>
            </a:xfrm>
            <a:prstGeom prst="rect">
              <a:avLst/>
            </a:prstGeom>
          </p:spPr>
        </p:pic>
        <p:pic>
          <p:nvPicPr>
            <p:cNvPr id="72" name="Graphic 71" descr="Badge Question Mark with solid fill">
              <a:extLst>
                <a:ext uri="{FF2B5EF4-FFF2-40B4-BE49-F238E27FC236}">
                  <a16:creationId xmlns:a16="http://schemas.microsoft.com/office/drawing/2014/main" id="{F29DAEEC-FF11-4081-8531-BF4539B7F70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88462" y="2982300"/>
              <a:ext cx="207366" cy="207366"/>
            </a:xfrm>
            <a:prstGeom prst="rect">
              <a:avLst/>
            </a:prstGeom>
          </p:spPr>
        </p:pic>
      </p:grpSp>
      <p:grpSp>
        <p:nvGrpSpPr>
          <p:cNvPr id="5" name="Group 4">
            <a:extLst>
              <a:ext uri="{FF2B5EF4-FFF2-40B4-BE49-F238E27FC236}">
                <a16:creationId xmlns:a16="http://schemas.microsoft.com/office/drawing/2014/main" id="{DCD34917-B07B-4CCA-9C3A-67FE00C55687}"/>
              </a:ext>
            </a:extLst>
          </p:cNvPr>
          <p:cNvGrpSpPr/>
          <p:nvPr/>
        </p:nvGrpSpPr>
        <p:grpSpPr>
          <a:xfrm>
            <a:off x="6328616" y="3826429"/>
            <a:ext cx="419016" cy="899893"/>
            <a:chOff x="6328616" y="2969178"/>
            <a:chExt cx="419016" cy="899893"/>
          </a:xfrm>
        </p:grpSpPr>
        <p:cxnSp>
          <p:nvCxnSpPr>
            <p:cNvPr id="86" name="Straight Connector 85">
              <a:extLst>
                <a:ext uri="{FF2B5EF4-FFF2-40B4-BE49-F238E27FC236}">
                  <a16:creationId xmlns:a16="http://schemas.microsoft.com/office/drawing/2014/main" id="{F1CE367D-A1ED-4C0B-B9FE-2AB4E81691C8}"/>
                </a:ext>
              </a:extLst>
            </p:cNvPr>
            <p:cNvCxnSpPr>
              <a:cxnSpLocks/>
              <a:endCxn id="67" idx="4"/>
            </p:cNvCxnSpPr>
            <p:nvPr/>
          </p:nvCxnSpPr>
          <p:spPr bwMode="auto">
            <a:xfrm flipV="1">
              <a:off x="6446466" y="3438733"/>
              <a:ext cx="65030" cy="430338"/>
            </a:xfrm>
            <a:prstGeom prst="line">
              <a:avLst/>
            </a:prstGeom>
            <a:ln w="22225">
              <a:solidFill>
                <a:schemeClr val="accent2"/>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67" name="Oval 66">
              <a:extLst>
                <a:ext uri="{FF2B5EF4-FFF2-40B4-BE49-F238E27FC236}">
                  <a16:creationId xmlns:a16="http://schemas.microsoft.com/office/drawing/2014/main" id="{25AB2F18-86F3-4977-984B-D2D6F11114DB}"/>
                </a:ext>
              </a:extLst>
            </p:cNvPr>
            <p:cNvSpPr/>
            <p:nvPr/>
          </p:nvSpPr>
          <p:spPr bwMode="auto">
            <a:xfrm>
              <a:off x="6328616" y="3072973"/>
              <a:ext cx="365760" cy="365760"/>
            </a:xfrm>
            <a:prstGeom prst="ellipse">
              <a:avLst/>
            </a:prstGeom>
            <a:noFill/>
            <a:ln w="222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Verdana" pitchFamily="64" charset="0"/>
                <a:ea typeface="ＭＳ Ｐゴシック" pitchFamily="64" charset="-128"/>
                <a:cs typeface="ＭＳ Ｐゴシック" pitchFamily="64" charset="-128"/>
              </a:endParaRPr>
            </a:p>
          </p:txBody>
        </p:sp>
        <p:pic>
          <p:nvPicPr>
            <p:cNvPr id="69" name="Graphic 68" descr="Badge Question Mark with solid fill">
              <a:extLst>
                <a:ext uri="{FF2B5EF4-FFF2-40B4-BE49-F238E27FC236}">
                  <a16:creationId xmlns:a16="http://schemas.microsoft.com/office/drawing/2014/main" id="{9DDF2292-012F-4366-800A-BFBC4899CC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40266" y="2969178"/>
              <a:ext cx="207366" cy="207366"/>
            </a:xfrm>
            <a:prstGeom prst="rect">
              <a:avLst/>
            </a:prstGeom>
          </p:spPr>
        </p:pic>
        <p:pic>
          <p:nvPicPr>
            <p:cNvPr id="106" name="Graphic 105" descr="Blueprint with solid fill">
              <a:extLst>
                <a:ext uri="{FF2B5EF4-FFF2-40B4-BE49-F238E27FC236}">
                  <a16:creationId xmlns:a16="http://schemas.microsoft.com/office/drawing/2014/main" id="{352000FD-2023-4E1C-8796-F8D39E74C0C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397196" y="3139659"/>
              <a:ext cx="228600" cy="228600"/>
            </a:xfrm>
            <a:prstGeom prst="rect">
              <a:avLst/>
            </a:prstGeom>
          </p:spPr>
        </p:pic>
      </p:grpSp>
      <p:pic>
        <p:nvPicPr>
          <p:cNvPr id="103" name="Graphic 102" descr="Man with solid fill">
            <a:extLst>
              <a:ext uri="{FF2B5EF4-FFF2-40B4-BE49-F238E27FC236}">
                <a16:creationId xmlns:a16="http://schemas.microsoft.com/office/drawing/2014/main" id="{6D13EA09-04D3-47DB-89BB-F2511C483AC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060881" y="4590105"/>
            <a:ext cx="2988988" cy="2988988"/>
          </a:xfrm>
          <a:prstGeom prst="rect">
            <a:avLst/>
          </a:prstGeom>
        </p:spPr>
      </p:pic>
      <p:pic>
        <p:nvPicPr>
          <p:cNvPr id="105" name="Graphic 104" descr="Man with solid fill">
            <a:extLst>
              <a:ext uri="{FF2B5EF4-FFF2-40B4-BE49-F238E27FC236}">
                <a16:creationId xmlns:a16="http://schemas.microsoft.com/office/drawing/2014/main" id="{F284BD8C-EEDE-47C5-99AB-53883E007EE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61074" y="4589138"/>
            <a:ext cx="2988988" cy="2988988"/>
          </a:xfrm>
          <a:prstGeom prst="rect">
            <a:avLst/>
          </a:prstGeom>
        </p:spPr>
      </p:pic>
      <p:pic>
        <p:nvPicPr>
          <p:cNvPr id="107" name="Graphic 106" descr="Man with solid fill">
            <a:extLst>
              <a:ext uri="{FF2B5EF4-FFF2-40B4-BE49-F238E27FC236}">
                <a16:creationId xmlns:a16="http://schemas.microsoft.com/office/drawing/2014/main" id="{3BA93B9B-2351-4E83-A911-F0C3AF59590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870479" y="4589316"/>
            <a:ext cx="2988988" cy="2988988"/>
          </a:xfrm>
          <a:prstGeom prst="rect">
            <a:avLst/>
          </a:prstGeom>
        </p:spPr>
      </p:pic>
      <p:pic>
        <p:nvPicPr>
          <p:cNvPr id="108" name="Graphic 107" descr="Man with solid fill">
            <a:extLst>
              <a:ext uri="{FF2B5EF4-FFF2-40B4-BE49-F238E27FC236}">
                <a16:creationId xmlns:a16="http://schemas.microsoft.com/office/drawing/2014/main" id="{E6A4AF59-A03B-41E8-A0B4-2553C489668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672765" y="4581723"/>
            <a:ext cx="2988988" cy="2988988"/>
          </a:xfrm>
          <a:prstGeom prst="rect">
            <a:avLst/>
          </a:prstGeom>
        </p:spPr>
      </p:pic>
      <p:pic>
        <p:nvPicPr>
          <p:cNvPr id="109" name="Graphic 108" descr="Man with solid fill">
            <a:extLst>
              <a:ext uri="{FF2B5EF4-FFF2-40B4-BE49-F238E27FC236}">
                <a16:creationId xmlns:a16="http://schemas.microsoft.com/office/drawing/2014/main" id="{D4D5719B-B0D6-4F4F-A66B-B2525D97ECD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31733" y="4590241"/>
            <a:ext cx="2988988" cy="2988988"/>
          </a:xfrm>
          <a:prstGeom prst="rect">
            <a:avLst/>
          </a:prstGeom>
        </p:spPr>
      </p:pic>
    </p:spTree>
    <p:extLst>
      <p:ext uri="{BB962C8B-B14F-4D97-AF65-F5344CB8AC3E}">
        <p14:creationId xmlns:p14="http://schemas.microsoft.com/office/powerpoint/2010/main" val="341979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YMCA-Red">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YMCA-Purpl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Y-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2857</TotalTime>
  <Words>3847</Words>
  <Application>Microsoft Office PowerPoint</Application>
  <PresentationFormat>On-screen Show (4:3)</PresentationFormat>
  <Paragraphs>385</Paragraphs>
  <Slides>25</Slides>
  <Notes>23</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Arial</vt:lpstr>
      <vt:lpstr>Calibri</vt:lpstr>
      <vt:lpstr>Times New Roman</vt:lpstr>
      <vt:lpstr>Verdana</vt:lpstr>
      <vt:lpstr>blank</vt:lpstr>
      <vt:lpstr>YMCA-Red</vt:lpstr>
      <vt:lpstr>YMCA-Purple</vt:lpstr>
      <vt:lpstr>YMCA-Blue</vt:lpstr>
      <vt:lpstr>YMCA-Green</vt:lpstr>
      <vt:lpstr>Please Sign In This will be an interactive training.</vt:lpstr>
      <vt:lpstr>While we’re waiting</vt:lpstr>
      <vt:lpstr>PowerPoint Presentation</vt:lpstr>
      <vt:lpstr>Our Time Together</vt:lpstr>
      <vt:lpstr>The Power of Knowledge Sharing</vt:lpstr>
      <vt:lpstr>What is knowledge?</vt:lpstr>
      <vt:lpstr>Knowledge and expertise are plentiful at the Y. </vt:lpstr>
      <vt:lpstr>In the moment, documenting and sharing that  knowledge can be easier said than done. </vt:lpstr>
      <vt:lpstr>That can make it hard to find the information and expertise  you need, right when and where you need it. </vt:lpstr>
      <vt:lpstr>Link: A tool to support you</vt:lpstr>
      <vt:lpstr>Your Role in knowledge sharing</vt:lpstr>
      <vt:lpstr>Home page</vt:lpstr>
      <vt:lpstr>Top navigation</vt:lpstr>
      <vt:lpstr>left navigation</vt:lpstr>
      <vt:lpstr>Find A Community</vt:lpstr>
      <vt:lpstr>Community At A Glance</vt:lpstr>
      <vt:lpstr>News feed</vt:lpstr>
      <vt:lpstr>Dissecting Your News Feed</vt:lpstr>
      <vt:lpstr>Start New conversations</vt:lpstr>
      <vt:lpstr>activity</vt:lpstr>
      <vt:lpstr>resources</vt:lpstr>
      <vt:lpstr>Remember…</vt:lpstr>
      <vt:lpstr>questions</vt:lpstr>
      <vt:lpstr>Thank You</vt:lpstr>
      <vt:lpstr>link Communities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Herrera, Elizabeth</dc:creator>
  <cp:lastModifiedBy>Escallier, Kaleena</cp:lastModifiedBy>
  <cp:revision>35</cp:revision>
  <dcterms:created xsi:type="dcterms:W3CDTF">2020-05-29T17:57:31Z</dcterms:created>
  <dcterms:modified xsi:type="dcterms:W3CDTF">2022-08-09T17:44:17Z</dcterms:modified>
</cp:coreProperties>
</file>